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51" r:id="rId1"/>
  </p:sldMasterIdLst>
  <p:notesMasterIdLst>
    <p:notesMasterId r:id="rId39"/>
  </p:notesMasterIdLst>
  <p:handoutMasterIdLst>
    <p:handoutMasterId r:id="rId40"/>
  </p:handoutMasterIdLst>
  <p:sldIdLst>
    <p:sldId id="256" r:id="rId2"/>
    <p:sldId id="29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5" r:id="rId27"/>
    <p:sldId id="286" r:id="rId28"/>
    <p:sldId id="287" r:id="rId29"/>
    <p:sldId id="280" r:id="rId30"/>
    <p:sldId id="288" r:id="rId31"/>
    <p:sldId id="281" r:id="rId32"/>
    <p:sldId id="282" r:id="rId33"/>
    <p:sldId id="292" r:id="rId34"/>
    <p:sldId id="291" r:id="rId35"/>
    <p:sldId id="284" r:id="rId36"/>
    <p:sldId id="283" r:id="rId37"/>
    <p:sldId id="289" r:id="rId3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bw" scaleToFitPaper="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82"/>
  </p:normalViewPr>
  <p:slideViewPr>
    <p:cSldViewPr>
      <p:cViewPr varScale="1">
        <p:scale>
          <a:sx n="111" d="100"/>
          <a:sy n="111" d="100"/>
        </p:scale>
        <p:origin x="2224"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handoutMaster" Target="handoutMasters/handoutMaster1.xml"/><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71800" cy="4572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ea typeface="ＭＳ Ｐゴシック" charset="0"/>
                <a:cs typeface="ＭＳ Ｐゴシック" charset="0"/>
              </a:defRPr>
            </a:lvl1pPr>
          </a:lstStyle>
          <a:p>
            <a:pPr>
              <a:defRPr/>
            </a:pPr>
            <a:endParaRPr lang="en-US"/>
          </a:p>
        </p:txBody>
      </p:sp>
      <p:sp>
        <p:nvSpPr>
          <p:cNvPr id="55299" name="Rectangle 3"/>
          <p:cNvSpPr>
            <a:spLocks noGrp="1" noChangeArrowheads="1"/>
          </p:cNvSpPr>
          <p:nvPr>
            <p:ph type="dt" sz="quarter" idx="1"/>
          </p:nvPr>
        </p:nvSpPr>
        <p:spPr bwMode="auto">
          <a:xfrm>
            <a:off x="3886200" y="0"/>
            <a:ext cx="2971800" cy="4572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ea typeface="ＭＳ Ｐゴシック" charset="0"/>
                <a:cs typeface="ＭＳ Ｐゴシック" charset="0"/>
              </a:defRPr>
            </a:lvl1pPr>
          </a:lstStyle>
          <a:p>
            <a:pPr>
              <a:defRPr/>
            </a:pPr>
            <a:endParaRPr lang="en-US"/>
          </a:p>
        </p:txBody>
      </p:sp>
      <p:sp>
        <p:nvSpPr>
          <p:cNvPr id="55300" name="Rectangle 4"/>
          <p:cNvSpPr>
            <a:spLocks noGrp="1" noChangeArrowheads="1"/>
          </p:cNvSpPr>
          <p:nvPr>
            <p:ph type="ftr" sz="quarter" idx="2"/>
          </p:nvPr>
        </p:nvSpPr>
        <p:spPr bwMode="auto">
          <a:xfrm>
            <a:off x="0" y="8686800"/>
            <a:ext cx="2971800" cy="4572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ea typeface="ＭＳ Ｐゴシック" charset="0"/>
                <a:cs typeface="ＭＳ Ｐゴシック" charset="0"/>
              </a:defRPr>
            </a:lvl1pPr>
          </a:lstStyle>
          <a:p>
            <a:pPr>
              <a:defRPr/>
            </a:pPr>
            <a:endParaRPr lang="en-US"/>
          </a:p>
        </p:txBody>
      </p:sp>
      <p:sp>
        <p:nvSpPr>
          <p:cNvPr id="55301" name="Rectangle 5"/>
          <p:cNvSpPr>
            <a:spLocks noGrp="1" noChangeArrowheads="1"/>
          </p:cNvSpPr>
          <p:nvPr>
            <p:ph type="sldNum" sz="quarter" idx="3"/>
          </p:nvPr>
        </p:nvSpPr>
        <p:spPr bwMode="auto">
          <a:xfrm>
            <a:off x="3886200" y="8686800"/>
            <a:ext cx="2971800" cy="4572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E6CBA881-B7D3-A048-A331-26CDDA5590CF}" type="slidenum">
              <a:rPr lang="en-US" altLang="en-US"/>
              <a:pPr/>
              <a:t>‹#›</a:t>
            </a:fld>
            <a:endParaRPr lang="en-US" altLang="en-US"/>
          </a:p>
        </p:txBody>
      </p:sp>
    </p:spTree>
    <p:extLst>
      <p:ext uri="{BB962C8B-B14F-4D97-AF65-F5344CB8AC3E}">
        <p14:creationId xmlns:p14="http://schemas.microsoft.com/office/powerpoint/2010/main" val="5046124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2971800" cy="4572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ea typeface="ＭＳ Ｐゴシック" charset="0"/>
                <a:cs typeface="ＭＳ Ｐゴシック" charset="0"/>
              </a:defRPr>
            </a:lvl1pPr>
          </a:lstStyle>
          <a:p>
            <a:pPr>
              <a:defRPr/>
            </a:pPr>
            <a:endParaRPr lang="en-US"/>
          </a:p>
        </p:txBody>
      </p:sp>
      <p:sp>
        <p:nvSpPr>
          <p:cNvPr id="88067" name="Rectangle 3"/>
          <p:cNvSpPr>
            <a:spLocks noGrp="1" noChangeArrowheads="1"/>
          </p:cNvSpPr>
          <p:nvPr>
            <p:ph type="dt" idx="1"/>
          </p:nvPr>
        </p:nvSpPr>
        <p:spPr bwMode="auto">
          <a:xfrm>
            <a:off x="3886200" y="0"/>
            <a:ext cx="2971800" cy="4572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ea typeface="ＭＳ Ｐゴシック" charset="0"/>
                <a:cs typeface="ＭＳ Ｐゴシック" charset="0"/>
              </a:defRPr>
            </a:lvl1pPr>
          </a:lstStyle>
          <a:p>
            <a:pPr>
              <a:defRPr/>
            </a:pPr>
            <a:endParaRPr lang="en-US"/>
          </a:p>
        </p:txBody>
      </p:sp>
      <p:sp>
        <p:nvSpPr>
          <p:cNvPr id="880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88069" name="Rectangle 5"/>
          <p:cNvSpPr>
            <a:spLocks noGrp="1" noChangeArrowheads="1"/>
          </p:cNvSpPr>
          <p:nvPr>
            <p:ph type="body" sz="quarter" idx="3"/>
          </p:nvPr>
        </p:nvSpPr>
        <p:spPr bwMode="auto">
          <a:xfrm>
            <a:off x="914400" y="4343400"/>
            <a:ext cx="5029200" cy="4114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8070" name="Rectangle 6"/>
          <p:cNvSpPr>
            <a:spLocks noGrp="1" noChangeArrowheads="1"/>
          </p:cNvSpPr>
          <p:nvPr>
            <p:ph type="ftr" sz="quarter" idx="4"/>
          </p:nvPr>
        </p:nvSpPr>
        <p:spPr bwMode="auto">
          <a:xfrm>
            <a:off x="0" y="8686800"/>
            <a:ext cx="2971800" cy="4572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ea typeface="ＭＳ Ｐゴシック" charset="0"/>
                <a:cs typeface="ＭＳ Ｐゴシック" charset="0"/>
              </a:defRPr>
            </a:lvl1pPr>
          </a:lstStyle>
          <a:p>
            <a:pPr>
              <a:defRPr/>
            </a:pPr>
            <a:endParaRPr lang="en-US"/>
          </a:p>
        </p:txBody>
      </p:sp>
      <p:sp>
        <p:nvSpPr>
          <p:cNvPr id="88071" name="Rectangle 7"/>
          <p:cNvSpPr>
            <a:spLocks noGrp="1" noChangeArrowheads="1"/>
          </p:cNvSpPr>
          <p:nvPr>
            <p:ph type="sldNum" sz="quarter" idx="5"/>
          </p:nvPr>
        </p:nvSpPr>
        <p:spPr bwMode="auto">
          <a:xfrm>
            <a:off x="3886200" y="8686800"/>
            <a:ext cx="2971800" cy="4572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8E4BB7E7-9B7F-974A-A5F7-1ECE861935A6}" type="slidenum">
              <a:rPr lang="en-US" altLang="en-US"/>
              <a:pPr/>
              <a:t>‹#›</a:t>
            </a:fld>
            <a:endParaRPr lang="en-US" altLang="en-US"/>
          </a:p>
        </p:txBody>
      </p:sp>
    </p:spTree>
    <p:extLst>
      <p:ext uri="{BB962C8B-B14F-4D97-AF65-F5344CB8AC3E}">
        <p14:creationId xmlns:p14="http://schemas.microsoft.com/office/powerpoint/2010/main" val="2810032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20482" name="Notes Placeholder 2"/>
          <p:cNvSpPr>
            <a:spLocks noGrp="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endParaRPr lang="en-US" altLang="en-US">
              <a:ea typeface="ＭＳ Ｐゴシック" charset="-128"/>
            </a:endParaRPr>
          </a:p>
        </p:txBody>
      </p:sp>
      <p:sp>
        <p:nvSpPr>
          <p:cNvPr id="20483" name="Slide Number Placeholder 3"/>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4A8E03A5-DEF4-9F42-9544-84F15C3976DF}" type="slidenum">
              <a:rPr lang="en-US" altLang="en-US" sz="1200"/>
              <a:pPr/>
              <a:t>4</a:t>
            </a:fld>
            <a:endParaRPr lang="en-US" altLang="en-US" sz="1200"/>
          </a:p>
        </p:txBody>
      </p:sp>
    </p:spTree>
    <p:extLst>
      <p:ext uri="{BB962C8B-B14F-4D97-AF65-F5344CB8AC3E}">
        <p14:creationId xmlns:p14="http://schemas.microsoft.com/office/powerpoint/2010/main" val="607701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CCE2BC24-8A33-9B45-BF03-E78C7BEC93DC}" type="slidenum">
              <a:rPr lang="en-US" altLang="en-US" sz="1200"/>
              <a:pPr/>
              <a:t>30</a:t>
            </a:fld>
            <a:endParaRPr lang="en-US" altLang="en-US" sz="1200"/>
          </a:p>
        </p:txBody>
      </p:sp>
      <p:sp>
        <p:nvSpPr>
          <p:cNvPr id="890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8131"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en-US" altLang="en-US">
              <a:ea typeface="ＭＳ Ｐゴシック" charset="-128"/>
            </a:endParaRPr>
          </a:p>
        </p:txBody>
      </p:sp>
    </p:spTree>
    <p:extLst>
      <p:ext uri="{BB962C8B-B14F-4D97-AF65-F5344CB8AC3E}">
        <p14:creationId xmlns:p14="http://schemas.microsoft.com/office/powerpoint/2010/main" val="208633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457200" y="2362200"/>
            <a:ext cx="8305800" cy="1295400"/>
            <a:chOff x="288" y="192"/>
            <a:chExt cx="5232" cy="816"/>
          </a:xfrm>
        </p:grpSpPr>
        <p:sp>
          <p:nvSpPr>
            <p:cNvPr id="5" name="AutoShape 7"/>
            <p:cNvSpPr>
              <a:spLocks noChangeArrowheads="1"/>
            </p:cNvSpPr>
            <p:nvPr/>
          </p:nvSpPr>
          <p:spPr bwMode="auto">
            <a:xfrm>
              <a:off x="288" y="192"/>
              <a:ext cx="5232" cy="816"/>
            </a:xfrm>
            <a:prstGeom prst="roundRect">
              <a:avLst>
                <a:gd name="adj" fmla="val 50000"/>
              </a:avLst>
            </a:prstGeom>
            <a:gradFill rotWithShape="1">
              <a:gsLst>
                <a:gs pos="0">
                  <a:schemeClr val="accent1"/>
                </a:gs>
                <a:gs pos="100000">
                  <a:schemeClr val="accent1">
                    <a:gamma/>
                    <a:shade val="40000"/>
                    <a:invGamma/>
                  </a:schemeClr>
                </a:gs>
              </a:gsLst>
              <a:lin ang="5400000" scaled="1"/>
            </a:gradFill>
            <a:ln>
              <a:noFill/>
            </a:ln>
            <a:effectLst>
              <a:outerShdw blurRad="63500" dist="117432" dir="4604261" algn="ctr" rotWithShape="0">
                <a:schemeClr val="bg2">
                  <a:alpha val="50000"/>
                </a:schemeClr>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a:defRPr/>
              </a:pPr>
              <a:endParaRPr lang="en-US">
                <a:ea typeface="ＭＳ Ｐゴシック" charset="0"/>
                <a:cs typeface="ＭＳ Ｐゴシック" charset="0"/>
              </a:endParaRPr>
            </a:p>
          </p:txBody>
        </p:sp>
        <p:sp>
          <p:nvSpPr>
            <p:cNvPr id="6" name="AutoShape 8"/>
            <p:cNvSpPr>
              <a:spLocks noChangeArrowheads="1"/>
            </p:cNvSpPr>
            <p:nvPr/>
          </p:nvSpPr>
          <p:spPr bwMode="auto">
            <a:xfrm>
              <a:off x="316" y="216"/>
              <a:ext cx="5171" cy="752"/>
            </a:xfrm>
            <a:prstGeom prst="roundRect">
              <a:avLst>
                <a:gd name="adj" fmla="val 50000"/>
              </a:avLst>
            </a:prstGeom>
            <a:gradFill rotWithShape="1">
              <a:gsLst>
                <a:gs pos="0">
                  <a:schemeClr val="accent1">
                    <a:gamma/>
                    <a:shade val="46275"/>
                    <a:invGamma/>
                  </a:schemeClr>
                </a:gs>
                <a:gs pos="100000">
                  <a:schemeClr val="accent1"/>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ea typeface="ＭＳ Ｐゴシック" charset="0"/>
                <a:cs typeface="ＭＳ Ｐゴシック" charset="0"/>
              </a:endParaRPr>
            </a:p>
          </p:txBody>
        </p:sp>
        <p:sp>
          <p:nvSpPr>
            <p:cNvPr id="7" name="Freeform 9"/>
            <p:cNvSpPr>
              <a:spLocks/>
            </p:cNvSpPr>
            <p:nvPr/>
          </p:nvSpPr>
          <p:spPr bwMode="auto">
            <a:xfrm>
              <a:off x="456" y="245"/>
              <a:ext cx="4896" cy="124"/>
            </a:xfrm>
            <a:custGeom>
              <a:avLst/>
              <a:gdLst>
                <a:gd name="T0" fmla="*/ 0 w 4952"/>
                <a:gd name="T1" fmla="*/ 139 h 166"/>
                <a:gd name="T2" fmla="*/ 244 w 4952"/>
                <a:gd name="T3" fmla="*/ 0 h 166"/>
                <a:gd name="T4" fmla="*/ 4712 w 4952"/>
                <a:gd name="T5" fmla="*/ 0 h 166"/>
                <a:gd name="T6" fmla="*/ 4952 w 4952"/>
                <a:gd name="T7" fmla="*/ 144 h 166"/>
                <a:gd name="T8" fmla="*/ 0 w 4952"/>
                <a:gd name="T9" fmla="*/ 139 h 166"/>
              </a:gdLst>
              <a:ahLst/>
              <a:cxnLst>
                <a:cxn ang="0">
                  <a:pos x="T0" y="T1"/>
                </a:cxn>
                <a:cxn ang="0">
                  <a:pos x="T2" y="T3"/>
                </a:cxn>
                <a:cxn ang="0">
                  <a:pos x="T4" y="T5"/>
                </a:cxn>
                <a:cxn ang="0">
                  <a:pos x="T6" y="T7"/>
                </a:cxn>
                <a:cxn ang="0">
                  <a:pos x="T8" y="T9"/>
                </a:cxn>
              </a:cxnLst>
              <a:rect l="0" t="0" r="r" b="b"/>
              <a:pathLst>
                <a:path w="4952" h="166">
                  <a:moveTo>
                    <a:pt x="0" y="139"/>
                  </a:moveTo>
                  <a:cubicBezTo>
                    <a:pt x="28" y="55"/>
                    <a:pt x="152" y="2"/>
                    <a:pt x="244" y="0"/>
                  </a:cubicBezTo>
                  <a:lnTo>
                    <a:pt x="4712" y="0"/>
                  </a:lnTo>
                  <a:cubicBezTo>
                    <a:pt x="4800" y="8"/>
                    <a:pt x="4944" y="62"/>
                    <a:pt x="4952" y="144"/>
                  </a:cubicBezTo>
                  <a:cubicBezTo>
                    <a:pt x="4167" y="166"/>
                    <a:pt x="0" y="139"/>
                    <a:pt x="0" y="139"/>
                  </a:cubicBezTo>
                  <a:close/>
                </a:path>
              </a:pathLst>
            </a:custGeom>
            <a:gradFill rotWithShape="0">
              <a:gsLst>
                <a:gs pos="0">
                  <a:schemeClr val="accent1">
                    <a:gamma/>
                    <a:tint val="70588"/>
                    <a:invGamma/>
                  </a:schemeClr>
                </a:gs>
                <a:gs pos="100000">
                  <a:schemeClr val="accent1"/>
                </a:gs>
              </a:gsLst>
              <a:lin ang="5400000" scaled="1"/>
            </a:gradFill>
            <a:ln>
              <a:noFill/>
            </a:ln>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a:defRPr/>
              </a:pPr>
              <a:endParaRPr lang="en-US">
                <a:ea typeface="ＭＳ Ｐゴシック" charset="0"/>
                <a:cs typeface="ＭＳ Ｐゴシック" charset="0"/>
              </a:endParaRPr>
            </a:p>
          </p:txBody>
        </p:sp>
        <p:sp>
          <p:nvSpPr>
            <p:cNvPr id="8" name="Freeform 10"/>
            <p:cNvSpPr>
              <a:spLocks/>
            </p:cNvSpPr>
            <p:nvPr/>
          </p:nvSpPr>
          <p:spPr bwMode="auto">
            <a:xfrm>
              <a:off x="450" y="342"/>
              <a:ext cx="4902" cy="98"/>
            </a:xfrm>
            <a:custGeom>
              <a:avLst/>
              <a:gdLst>
                <a:gd name="T0" fmla="*/ 6 w 4902"/>
                <a:gd name="T1" fmla="*/ 0 h 98"/>
                <a:gd name="T2" fmla="*/ 136 w 4902"/>
                <a:gd name="T3" fmla="*/ 98 h 98"/>
                <a:gd name="T4" fmla="*/ 4770 w 4902"/>
                <a:gd name="T5" fmla="*/ 84 h 98"/>
                <a:gd name="T6" fmla="*/ 4902 w 4902"/>
                <a:gd name="T7" fmla="*/ 6 h 98"/>
                <a:gd name="T8" fmla="*/ 6 w 4902"/>
                <a:gd name="T9" fmla="*/ 0 h 98"/>
              </a:gdLst>
              <a:ahLst/>
              <a:cxnLst>
                <a:cxn ang="0">
                  <a:pos x="T0" y="T1"/>
                </a:cxn>
                <a:cxn ang="0">
                  <a:pos x="T2" y="T3"/>
                </a:cxn>
                <a:cxn ang="0">
                  <a:pos x="T4" y="T5"/>
                </a:cxn>
                <a:cxn ang="0">
                  <a:pos x="T6" y="T7"/>
                </a:cxn>
                <a:cxn ang="0">
                  <a:pos x="T8" y="T9"/>
                </a:cxn>
              </a:cxnLst>
              <a:rect l="0" t="0" r="r" b="b"/>
              <a:pathLst>
                <a:path w="4902" h="98">
                  <a:moveTo>
                    <a:pt x="6" y="0"/>
                  </a:moveTo>
                  <a:cubicBezTo>
                    <a:pt x="0" y="72"/>
                    <a:pt x="45" y="97"/>
                    <a:pt x="136" y="98"/>
                  </a:cubicBezTo>
                  <a:lnTo>
                    <a:pt x="4770" y="84"/>
                  </a:lnTo>
                  <a:cubicBezTo>
                    <a:pt x="4857" y="80"/>
                    <a:pt x="4897" y="65"/>
                    <a:pt x="4902" y="6"/>
                  </a:cubicBezTo>
                  <a:lnTo>
                    <a:pt x="6" y="0"/>
                  </a:lnTo>
                  <a:close/>
                </a:path>
              </a:pathLst>
            </a:custGeom>
            <a:gradFill rotWithShape="0">
              <a:gsLst>
                <a:gs pos="0">
                  <a:schemeClr val="accent1"/>
                </a:gs>
                <a:gs pos="100000">
                  <a:schemeClr val="accent1">
                    <a:gamma/>
                    <a:shade val="58824"/>
                    <a:invGamma/>
                  </a:schemeClr>
                </a:gs>
              </a:gsLst>
              <a:lin ang="5400000" scaled="1"/>
            </a:gradFill>
            <a:ln>
              <a:noFill/>
            </a:ln>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a:defRPr/>
              </a:pPr>
              <a:endParaRPr lang="en-US">
                <a:ea typeface="ＭＳ Ｐゴシック" charset="0"/>
                <a:cs typeface="ＭＳ Ｐゴシック" charset="0"/>
              </a:endParaRPr>
            </a:p>
          </p:txBody>
        </p:sp>
        <p:sp>
          <p:nvSpPr>
            <p:cNvPr id="9" name="Freeform 11"/>
            <p:cNvSpPr>
              <a:spLocks/>
            </p:cNvSpPr>
            <p:nvPr/>
          </p:nvSpPr>
          <p:spPr bwMode="auto">
            <a:xfrm flipV="1">
              <a:off x="408" y="672"/>
              <a:ext cx="4989" cy="288"/>
            </a:xfrm>
            <a:custGeom>
              <a:avLst/>
              <a:gdLst>
                <a:gd name="T0" fmla="*/ 0 w 4952"/>
                <a:gd name="T1" fmla="*/ 139 h 166"/>
                <a:gd name="T2" fmla="*/ 244 w 4952"/>
                <a:gd name="T3" fmla="*/ 0 h 166"/>
                <a:gd name="T4" fmla="*/ 4712 w 4952"/>
                <a:gd name="T5" fmla="*/ 0 h 166"/>
                <a:gd name="T6" fmla="*/ 4952 w 4952"/>
                <a:gd name="T7" fmla="*/ 144 h 166"/>
                <a:gd name="T8" fmla="*/ 0 w 4952"/>
                <a:gd name="T9" fmla="*/ 139 h 166"/>
              </a:gdLst>
              <a:ahLst/>
              <a:cxnLst>
                <a:cxn ang="0">
                  <a:pos x="T0" y="T1"/>
                </a:cxn>
                <a:cxn ang="0">
                  <a:pos x="T2" y="T3"/>
                </a:cxn>
                <a:cxn ang="0">
                  <a:pos x="T4" y="T5"/>
                </a:cxn>
                <a:cxn ang="0">
                  <a:pos x="T6" y="T7"/>
                </a:cxn>
                <a:cxn ang="0">
                  <a:pos x="T8" y="T9"/>
                </a:cxn>
              </a:cxnLst>
              <a:rect l="0" t="0" r="r" b="b"/>
              <a:pathLst>
                <a:path w="4952" h="166">
                  <a:moveTo>
                    <a:pt x="0" y="139"/>
                  </a:moveTo>
                  <a:cubicBezTo>
                    <a:pt x="28" y="55"/>
                    <a:pt x="152" y="2"/>
                    <a:pt x="244" y="0"/>
                  </a:cubicBezTo>
                  <a:lnTo>
                    <a:pt x="4712" y="0"/>
                  </a:lnTo>
                  <a:cubicBezTo>
                    <a:pt x="4800" y="8"/>
                    <a:pt x="4944" y="62"/>
                    <a:pt x="4952" y="144"/>
                  </a:cubicBezTo>
                  <a:cubicBezTo>
                    <a:pt x="4167" y="166"/>
                    <a:pt x="0" y="139"/>
                    <a:pt x="0" y="139"/>
                  </a:cubicBezTo>
                  <a:close/>
                </a:path>
              </a:pathLst>
            </a:custGeom>
            <a:gradFill rotWithShape="0">
              <a:gsLst>
                <a:gs pos="0">
                  <a:schemeClr val="accent1"/>
                </a:gs>
                <a:gs pos="100000">
                  <a:schemeClr val="accent1">
                    <a:gamma/>
                    <a:tint val="82353"/>
                    <a:invGamma/>
                  </a:schemeClr>
                </a:gs>
              </a:gsLst>
              <a:lin ang="5400000" scaled="1"/>
            </a:gradFill>
            <a:ln>
              <a:noFill/>
            </a:ln>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a:defRPr/>
              </a:pPr>
              <a:endParaRPr lang="en-US">
                <a:ea typeface="ＭＳ Ｐゴシック" charset="0"/>
                <a:cs typeface="ＭＳ Ｐゴシック" charset="0"/>
              </a:endParaRPr>
            </a:p>
          </p:txBody>
        </p:sp>
      </p:grpSp>
      <p:sp>
        <p:nvSpPr>
          <p:cNvPr id="54277" name="Rectangle 5"/>
          <p:cNvSpPr>
            <a:spLocks noGrp="1" noChangeArrowheads="1"/>
          </p:cNvSpPr>
          <p:nvPr>
            <p:ph type="subTitle" idx="1"/>
          </p:nvPr>
        </p:nvSpPr>
        <p:spPr>
          <a:xfrm>
            <a:off x="1371600" y="3886200"/>
            <a:ext cx="6400800" cy="1752600"/>
          </a:xfrm>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marL="0" indent="0" algn="ctr">
              <a:buFont typeface="Arial" charset="0"/>
              <a:buNone/>
              <a:defRPr/>
            </a:lvl1pPr>
          </a:lstStyle>
          <a:p>
            <a:pPr lvl="0"/>
            <a:r>
              <a:rPr lang="en-US" noProof="0" smtClean="0"/>
              <a:t>Click to edit Master subtitle style</a:t>
            </a:r>
          </a:p>
        </p:txBody>
      </p:sp>
      <p:sp>
        <p:nvSpPr>
          <p:cNvPr id="54284" name="Rectangle 12"/>
          <p:cNvSpPr>
            <a:spLocks noGrp="1" noChangeArrowheads="1"/>
          </p:cNvSpPr>
          <p:nvPr>
            <p:ph type="ctrTitle" sz="quarter"/>
          </p:nvPr>
        </p:nvSpPr>
        <p:spPr>
          <a:xfrm>
            <a:off x="685800" y="2438400"/>
            <a:ext cx="7772400" cy="1143000"/>
          </a:xfrm>
        </p:spPr>
        <p:txBody>
          <a:bodyPr/>
          <a:lstStyle>
            <a:lvl1pPr>
              <a:defRPr/>
            </a:lvl1pPr>
          </a:lstStyle>
          <a:p>
            <a:pPr lvl="0"/>
            <a:r>
              <a:rPr lang="en-US" noProof="0" smtClean="0"/>
              <a:t>Click to edit Master title style</a:t>
            </a:r>
          </a:p>
        </p:txBody>
      </p:sp>
      <p:sp>
        <p:nvSpPr>
          <p:cNvPr id="10" name="Rectangle 2"/>
          <p:cNvSpPr>
            <a:spLocks noGrp="1" noChangeArrowheads="1"/>
          </p:cNvSpPr>
          <p:nvPr>
            <p:ph type="dt" sz="half" idx="10"/>
          </p:nvPr>
        </p:nvSpPr>
        <p:spPr>
          <a:xfrm>
            <a:off x="152400" y="6248400"/>
            <a:ext cx="1905000" cy="457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1" hangingPunct="1">
              <a:defRPr/>
            </a:lvl1pPr>
          </a:lstStyle>
          <a:p>
            <a:pPr>
              <a:defRPr/>
            </a:pPr>
            <a:endParaRPr lang="en-US"/>
          </a:p>
        </p:txBody>
      </p:sp>
      <p:sp>
        <p:nvSpPr>
          <p:cNvPr id="11" name="Rectangle 3"/>
          <p:cNvSpPr>
            <a:spLocks noGrp="1" noChangeArrowheads="1"/>
          </p:cNvSpPr>
          <p:nvPr>
            <p:ph type="ftr" sz="quarter" idx="11"/>
          </p:nvPr>
        </p:nvSpPr>
        <p:spPr>
          <a:xfrm>
            <a:off x="2133600" y="6248400"/>
            <a:ext cx="4876800" cy="457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1" hangingPunct="1">
              <a:defRPr/>
            </a:lvl1pPr>
          </a:lstStyle>
          <a:p>
            <a:pPr>
              <a:defRPr/>
            </a:pPr>
            <a:endParaRPr lang="en-US"/>
          </a:p>
        </p:txBody>
      </p:sp>
      <p:sp>
        <p:nvSpPr>
          <p:cNvPr id="12" name="Rectangle 4"/>
          <p:cNvSpPr>
            <a:spLocks noGrp="1" noChangeArrowheads="1"/>
          </p:cNvSpPr>
          <p:nvPr>
            <p:ph type="sldNum" sz="quarter" idx="12"/>
          </p:nvPr>
        </p:nvSpPr>
        <p:spPr>
          <a:xfrm>
            <a:off x="7086600" y="6248400"/>
            <a:ext cx="1905000" cy="457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1" hangingPunct="1">
              <a:defRPr/>
            </a:lvl1pPr>
          </a:lstStyle>
          <a:p>
            <a:fld id="{AC12BC1A-4954-9A48-8BD2-BAC168FAB8F8}" type="slidenum">
              <a:rPr lang="en-US" altLang="en-US"/>
              <a:pPr/>
              <a:t>‹#›</a:t>
            </a:fld>
            <a:endParaRPr lang="en-US" altLang="en-US"/>
          </a:p>
        </p:txBody>
      </p:sp>
    </p:spTree>
    <p:extLst>
      <p:ext uri="{BB962C8B-B14F-4D97-AF65-F5344CB8AC3E}">
        <p14:creationId xmlns:p14="http://schemas.microsoft.com/office/powerpoint/2010/main" val="1505170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fld id="{0C0C4CC8-3717-B949-81CF-910C0760C9F0}" type="slidenum">
              <a:rPr lang="en-US" altLang="en-US"/>
              <a:pPr/>
              <a:t>‹#›</a:t>
            </a:fld>
            <a:endParaRPr lang="en-US" altLang="en-US"/>
          </a:p>
        </p:txBody>
      </p:sp>
    </p:spTree>
    <p:extLst>
      <p:ext uri="{BB962C8B-B14F-4D97-AF65-F5344CB8AC3E}">
        <p14:creationId xmlns:p14="http://schemas.microsoft.com/office/powerpoint/2010/main" val="237610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368300"/>
            <a:ext cx="207645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68300"/>
            <a:ext cx="607695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fld id="{D70F3B0E-EC15-E547-A7C1-2DA15B8DE918}" type="slidenum">
              <a:rPr lang="en-US" altLang="en-US"/>
              <a:pPr/>
              <a:t>‹#›</a:t>
            </a:fld>
            <a:endParaRPr lang="en-US" altLang="en-US"/>
          </a:p>
        </p:txBody>
      </p:sp>
    </p:spTree>
    <p:extLst>
      <p:ext uri="{BB962C8B-B14F-4D97-AF65-F5344CB8AC3E}">
        <p14:creationId xmlns:p14="http://schemas.microsoft.com/office/powerpoint/2010/main" val="1348447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3683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828800"/>
            <a:ext cx="8305800" cy="4267200"/>
          </a:xfrm>
        </p:spPr>
        <p:txBody>
          <a:bodyPr/>
          <a:lstStyle/>
          <a:p>
            <a:pPr lvl="0"/>
            <a:endParaRPr lang="en-US" noProof="0" smtClean="0"/>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fld id="{CF696070-FBBB-F342-A7CD-819CA82F37D4}" type="slidenum">
              <a:rPr lang="en-US" altLang="en-US"/>
              <a:pPr/>
              <a:t>‹#›</a:t>
            </a:fld>
            <a:endParaRPr lang="en-US" altLang="en-US"/>
          </a:p>
        </p:txBody>
      </p:sp>
    </p:spTree>
    <p:extLst>
      <p:ext uri="{BB962C8B-B14F-4D97-AF65-F5344CB8AC3E}">
        <p14:creationId xmlns:p14="http://schemas.microsoft.com/office/powerpoint/2010/main" val="965415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fld id="{B839367B-295E-8D40-8AA2-7114892B7697}" type="slidenum">
              <a:rPr lang="en-US" altLang="en-US"/>
              <a:pPr/>
              <a:t>‹#›</a:t>
            </a:fld>
            <a:endParaRPr lang="en-US" altLang="en-US"/>
          </a:p>
        </p:txBody>
      </p:sp>
    </p:spTree>
    <p:extLst>
      <p:ext uri="{BB962C8B-B14F-4D97-AF65-F5344CB8AC3E}">
        <p14:creationId xmlns:p14="http://schemas.microsoft.com/office/powerpoint/2010/main" val="1806493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fld id="{4D15493C-18BA-2940-82FC-AE48D7C5DC52}" type="slidenum">
              <a:rPr lang="en-US" altLang="en-US"/>
              <a:pPr/>
              <a:t>‹#›</a:t>
            </a:fld>
            <a:endParaRPr lang="en-US" altLang="en-US"/>
          </a:p>
        </p:txBody>
      </p:sp>
    </p:spTree>
    <p:extLst>
      <p:ext uri="{BB962C8B-B14F-4D97-AF65-F5344CB8AC3E}">
        <p14:creationId xmlns:p14="http://schemas.microsoft.com/office/powerpoint/2010/main" val="620318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767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828800"/>
            <a:ext cx="40767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fld id="{FD208EBB-5DF5-B44D-9D18-E54A3121A87F}" type="slidenum">
              <a:rPr lang="en-US" altLang="en-US"/>
              <a:pPr/>
              <a:t>‹#›</a:t>
            </a:fld>
            <a:endParaRPr lang="en-US" altLang="en-US"/>
          </a:p>
        </p:txBody>
      </p:sp>
    </p:spTree>
    <p:extLst>
      <p:ext uri="{BB962C8B-B14F-4D97-AF65-F5344CB8AC3E}">
        <p14:creationId xmlns:p14="http://schemas.microsoft.com/office/powerpoint/2010/main" val="1813961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dt" sz="half" idx="10"/>
          </p:nvPr>
        </p:nvSpPr>
        <p:spPr>
          <a:ln/>
        </p:spPr>
        <p:txBody>
          <a:bodyPr/>
          <a:lstStyle>
            <a:lvl1pPr>
              <a:defRPr/>
            </a:lvl1pPr>
          </a:lstStyle>
          <a:p>
            <a:pPr>
              <a:defRPr/>
            </a:pPr>
            <a:endParaRPr lang="en-US"/>
          </a:p>
        </p:txBody>
      </p:sp>
      <p:sp>
        <p:nvSpPr>
          <p:cNvPr id="8" name="Rectangle 11"/>
          <p:cNvSpPr>
            <a:spLocks noGrp="1" noChangeArrowheads="1"/>
          </p:cNvSpPr>
          <p:nvPr>
            <p:ph type="ftr" sz="quarter" idx="11"/>
          </p:nvPr>
        </p:nvSpPr>
        <p:spPr>
          <a:ln/>
        </p:spPr>
        <p:txBody>
          <a:bodyPr/>
          <a:lstStyle>
            <a:lvl1pPr>
              <a:defRPr/>
            </a:lvl1pPr>
          </a:lstStyle>
          <a:p>
            <a:pPr>
              <a:defRPr/>
            </a:pPr>
            <a:endParaRPr lang="en-US"/>
          </a:p>
        </p:txBody>
      </p:sp>
      <p:sp>
        <p:nvSpPr>
          <p:cNvPr id="9" name="Rectangle 12"/>
          <p:cNvSpPr>
            <a:spLocks noGrp="1" noChangeArrowheads="1"/>
          </p:cNvSpPr>
          <p:nvPr>
            <p:ph type="sldNum" sz="quarter" idx="12"/>
          </p:nvPr>
        </p:nvSpPr>
        <p:spPr>
          <a:ln/>
        </p:spPr>
        <p:txBody>
          <a:bodyPr/>
          <a:lstStyle>
            <a:lvl1pPr>
              <a:defRPr/>
            </a:lvl1pPr>
          </a:lstStyle>
          <a:p>
            <a:fld id="{5D05874D-875A-B04F-ADDC-752CCCF7C816}" type="slidenum">
              <a:rPr lang="en-US" altLang="en-US"/>
              <a:pPr/>
              <a:t>‹#›</a:t>
            </a:fld>
            <a:endParaRPr lang="en-US" altLang="en-US"/>
          </a:p>
        </p:txBody>
      </p:sp>
    </p:spTree>
    <p:extLst>
      <p:ext uri="{BB962C8B-B14F-4D97-AF65-F5344CB8AC3E}">
        <p14:creationId xmlns:p14="http://schemas.microsoft.com/office/powerpoint/2010/main" val="1576304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dt" sz="half" idx="10"/>
          </p:nvPr>
        </p:nvSpPr>
        <p:spPr>
          <a:ln/>
        </p:spPr>
        <p:txBody>
          <a:bodyPr/>
          <a:lstStyle>
            <a:lvl1pPr>
              <a:defRPr/>
            </a:lvl1pPr>
          </a:lstStyle>
          <a:p>
            <a:pPr>
              <a:defRPr/>
            </a:pPr>
            <a:endParaRPr lang="en-US"/>
          </a:p>
        </p:txBody>
      </p:sp>
      <p:sp>
        <p:nvSpPr>
          <p:cNvPr id="4" name="Rectangle 11"/>
          <p:cNvSpPr>
            <a:spLocks noGrp="1" noChangeArrowheads="1"/>
          </p:cNvSpPr>
          <p:nvPr>
            <p:ph type="ftr" sz="quarter" idx="11"/>
          </p:nvPr>
        </p:nvSpPr>
        <p:spPr>
          <a:ln/>
        </p:spPr>
        <p:txBody>
          <a:bodyPr/>
          <a:lstStyle>
            <a:lvl1pPr>
              <a:defRPr/>
            </a:lvl1pPr>
          </a:lstStyle>
          <a:p>
            <a:pPr>
              <a:defRPr/>
            </a:pPr>
            <a:endParaRPr lang="en-US"/>
          </a:p>
        </p:txBody>
      </p:sp>
      <p:sp>
        <p:nvSpPr>
          <p:cNvPr id="5" name="Rectangle 12"/>
          <p:cNvSpPr>
            <a:spLocks noGrp="1" noChangeArrowheads="1"/>
          </p:cNvSpPr>
          <p:nvPr>
            <p:ph type="sldNum" sz="quarter" idx="12"/>
          </p:nvPr>
        </p:nvSpPr>
        <p:spPr>
          <a:ln/>
        </p:spPr>
        <p:txBody>
          <a:bodyPr/>
          <a:lstStyle>
            <a:lvl1pPr>
              <a:defRPr/>
            </a:lvl1pPr>
          </a:lstStyle>
          <a:p>
            <a:fld id="{437F0ADE-0A42-8B4A-AE74-81B7D0E5708C}" type="slidenum">
              <a:rPr lang="en-US" altLang="en-US"/>
              <a:pPr/>
              <a:t>‹#›</a:t>
            </a:fld>
            <a:endParaRPr lang="en-US" altLang="en-US"/>
          </a:p>
        </p:txBody>
      </p:sp>
    </p:spTree>
    <p:extLst>
      <p:ext uri="{BB962C8B-B14F-4D97-AF65-F5344CB8AC3E}">
        <p14:creationId xmlns:p14="http://schemas.microsoft.com/office/powerpoint/2010/main" val="1593680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endParaRPr lang="en-US"/>
          </a:p>
        </p:txBody>
      </p:sp>
      <p:sp>
        <p:nvSpPr>
          <p:cNvPr id="3" name="Rectangle 11"/>
          <p:cNvSpPr>
            <a:spLocks noGrp="1" noChangeArrowheads="1"/>
          </p:cNvSpPr>
          <p:nvPr>
            <p:ph type="ftr" sz="quarter" idx="11"/>
          </p:nvPr>
        </p:nvSpPr>
        <p:spPr>
          <a:ln/>
        </p:spPr>
        <p:txBody>
          <a:bodyPr/>
          <a:lstStyle>
            <a:lvl1pPr>
              <a:defRPr/>
            </a:lvl1pPr>
          </a:lstStyle>
          <a:p>
            <a:pPr>
              <a:defRPr/>
            </a:pPr>
            <a:endParaRPr lang="en-US"/>
          </a:p>
        </p:txBody>
      </p:sp>
      <p:sp>
        <p:nvSpPr>
          <p:cNvPr id="4" name="Rectangle 12"/>
          <p:cNvSpPr>
            <a:spLocks noGrp="1" noChangeArrowheads="1"/>
          </p:cNvSpPr>
          <p:nvPr>
            <p:ph type="sldNum" sz="quarter" idx="12"/>
          </p:nvPr>
        </p:nvSpPr>
        <p:spPr>
          <a:ln/>
        </p:spPr>
        <p:txBody>
          <a:bodyPr/>
          <a:lstStyle>
            <a:lvl1pPr>
              <a:defRPr/>
            </a:lvl1pPr>
          </a:lstStyle>
          <a:p>
            <a:fld id="{08C7243D-130A-E841-B4DE-8D9E2443E6B8}" type="slidenum">
              <a:rPr lang="en-US" altLang="en-US"/>
              <a:pPr/>
              <a:t>‹#›</a:t>
            </a:fld>
            <a:endParaRPr lang="en-US" altLang="en-US"/>
          </a:p>
        </p:txBody>
      </p:sp>
    </p:spTree>
    <p:extLst>
      <p:ext uri="{BB962C8B-B14F-4D97-AF65-F5344CB8AC3E}">
        <p14:creationId xmlns:p14="http://schemas.microsoft.com/office/powerpoint/2010/main" val="1574336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fld id="{3CCA63E0-BED0-504E-8614-699B2E4A6A76}" type="slidenum">
              <a:rPr lang="en-US" altLang="en-US"/>
              <a:pPr/>
              <a:t>‹#›</a:t>
            </a:fld>
            <a:endParaRPr lang="en-US" altLang="en-US"/>
          </a:p>
        </p:txBody>
      </p:sp>
    </p:spTree>
    <p:extLst>
      <p:ext uri="{BB962C8B-B14F-4D97-AF65-F5344CB8AC3E}">
        <p14:creationId xmlns:p14="http://schemas.microsoft.com/office/powerpoint/2010/main" val="729893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fld id="{BF819FC9-7E89-E24B-9FB9-C56ABCFE0532}" type="slidenum">
              <a:rPr lang="en-US" altLang="en-US"/>
              <a:pPr/>
              <a:t>‹#›</a:t>
            </a:fld>
            <a:endParaRPr lang="en-US" altLang="en-US"/>
          </a:p>
        </p:txBody>
      </p:sp>
    </p:spTree>
    <p:extLst>
      <p:ext uri="{BB962C8B-B14F-4D97-AF65-F5344CB8AC3E}">
        <p14:creationId xmlns:p14="http://schemas.microsoft.com/office/powerpoint/2010/main" val="89838728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57200" y="304800"/>
            <a:ext cx="8305800" cy="1295400"/>
            <a:chOff x="288" y="192"/>
            <a:chExt cx="5232" cy="816"/>
          </a:xfrm>
        </p:grpSpPr>
        <p:sp>
          <p:nvSpPr>
            <p:cNvPr id="53251" name="AutoShape 3"/>
            <p:cNvSpPr>
              <a:spLocks noChangeArrowheads="1"/>
            </p:cNvSpPr>
            <p:nvPr/>
          </p:nvSpPr>
          <p:spPr bwMode="auto">
            <a:xfrm>
              <a:off x="288" y="192"/>
              <a:ext cx="5232" cy="816"/>
            </a:xfrm>
            <a:prstGeom prst="roundRect">
              <a:avLst>
                <a:gd name="adj" fmla="val 50000"/>
              </a:avLst>
            </a:prstGeom>
            <a:gradFill rotWithShape="1">
              <a:gsLst>
                <a:gs pos="0">
                  <a:schemeClr val="accent1"/>
                </a:gs>
                <a:gs pos="100000">
                  <a:schemeClr val="accent1">
                    <a:gamma/>
                    <a:shade val="40000"/>
                    <a:invGamma/>
                  </a:schemeClr>
                </a:gs>
              </a:gsLst>
              <a:lin ang="5400000" scaled="1"/>
            </a:gradFill>
            <a:ln>
              <a:noFill/>
            </a:ln>
            <a:effectLst>
              <a:outerShdw blurRad="63500" dist="117432" dir="4604261" algn="ctr" rotWithShape="0">
                <a:schemeClr val="bg2">
                  <a:alpha val="50000"/>
                </a:schemeClr>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a:defRPr/>
              </a:pPr>
              <a:endParaRPr lang="en-US">
                <a:ea typeface="ＭＳ Ｐゴシック" charset="0"/>
                <a:cs typeface="ＭＳ Ｐゴシック" charset="0"/>
              </a:endParaRPr>
            </a:p>
          </p:txBody>
        </p:sp>
        <p:sp>
          <p:nvSpPr>
            <p:cNvPr id="53252" name="AutoShape 4"/>
            <p:cNvSpPr>
              <a:spLocks noChangeArrowheads="1"/>
            </p:cNvSpPr>
            <p:nvPr/>
          </p:nvSpPr>
          <p:spPr bwMode="auto">
            <a:xfrm>
              <a:off x="316" y="216"/>
              <a:ext cx="5171" cy="752"/>
            </a:xfrm>
            <a:prstGeom prst="roundRect">
              <a:avLst>
                <a:gd name="adj" fmla="val 50000"/>
              </a:avLst>
            </a:prstGeom>
            <a:gradFill rotWithShape="1">
              <a:gsLst>
                <a:gs pos="0">
                  <a:schemeClr val="accent1">
                    <a:gamma/>
                    <a:shade val="46275"/>
                    <a:invGamma/>
                  </a:schemeClr>
                </a:gs>
                <a:gs pos="100000">
                  <a:schemeClr val="accent1"/>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ea typeface="ＭＳ Ｐゴシック" charset="0"/>
                <a:cs typeface="ＭＳ Ｐゴシック" charset="0"/>
              </a:endParaRPr>
            </a:p>
          </p:txBody>
        </p:sp>
        <p:sp>
          <p:nvSpPr>
            <p:cNvPr id="53253" name="Freeform 5"/>
            <p:cNvSpPr>
              <a:spLocks/>
            </p:cNvSpPr>
            <p:nvPr/>
          </p:nvSpPr>
          <p:spPr bwMode="auto">
            <a:xfrm>
              <a:off x="456" y="245"/>
              <a:ext cx="4896" cy="124"/>
            </a:xfrm>
            <a:custGeom>
              <a:avLst/>
              <a:gdLst>
                <a:gd name="T0" fmla="*/ 0 w 4952"/>
                <a:gd name="T1" fmla="*/ 139 h 166"/>
                <a:gd name="T2" fmla="*/ 244 w 4952"/>
                <a:gd name="T3" fmla="*/ 0 h 166"/>
                <a:gd name="T4" fmla="*/ 4712 w 4952"/>
                <a:gd name="T5" fmla="*/ 0 h 166"/>
                <a:gd name="T6" fmla="*/ 4952 w 4952"/>
                <a:gd name="T7" fmla="*/ 144 h 166"/>
                <a:gd name="T8" fmla="*/ 0 w 4952"/>
                <a:gd name="T9" fmla="*/ 139 h 166"/>
              </a:gdLst>
              <a:ahLst/>
              <a:cxnLst>
                <a:cxn ang="0">
                  <a:pos x="T0" y="T1"/>
                </a:cxn>
                <a:cxn ang="0">
                  <a:pos x="T2" y="T3"/>
                </a:cxn>
                <a:cxn ang="0">
                  <a:pos x="T4" y="T5"/>
                </a:cxn>
                <a:cxn ang="0">
                  <a:pos x="T6" y="T7"/>
                </a:cxn>
                <a:cxn ang="0">
                  <a:pos x="T8" y="T9"/>
                </a:cxn>
              </a:cxnLst>
              <a:rect l="0" t="0" r="r" b="b"/>
              <a:pathLst>
                <a:path w="4952" h="166">
                  <a:moveTo>
                    <a:pt x="0" y="139"/>
                  </a:moveTo>
                  <a:cubicBezTo>
                    <a:pt x="28" y="55"/>
                    <a:pt x="152" y="2"/>
                    <a:pt x="244" y="0"/>
                  </a:cubicBezTo>
                  <a:lnTo>
                    <a:pt x="4712" y="0"/>
                  </a:lnTo>
                  <a:cubicBezTo>
                    <a:pt x="4800" y="8"/>
                    <a:pt x="4944" y="62"/>
                    <a:pt x="4952" y="144"/>
                  </a:cubicBezTo>
                  <a:cubicBezTo>
                    <a:pt x="4167" y="166"/>
                    <a:pt x="0" y="139"/>
                    <a:pt x="0" y="139"/>
                  </a:cubicBezTo>
                  <a:close/>
                </a:path>
              </a:pathLst>
            </a:custGeom>
            <a:gradFill rotWithShape="0">
              <a:gsLst>
                <a:gs pos="0">
                  <a:schemeClr val="accent1">
                    <a:gamma/>
                    <a:tint val="70588"/>
                    <a:invGamma/>
                  </a:schemeClr>
                </a:gs>
                <a:gs pos="100000">
                  <a:schemeClr val="accent1"/>
                </a:gs>
              </a:gsLst>
              <a:lin ang="5400000" scaled="1"/>
            </a:gradFill>
            <a:ln>
              <a:noFill/>
            </a:ln>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a:defRPr/>
              </a:pPr>
              <a:endParaRPr lang="en-US">
                <a:ea typeface="ＭＳ Ｐゴシック" charset="0"/>
                <a:cs typeface="ＭＳ Ｐゴシック" charset="0"/>
              </a:endParaRPr>
            </a:p>
          </p:txBody>
        </p:sp>
        <p:sp>
          <p:nvSpPr>
            <p:cNvPr id="53254" name="Freeform 6"/>
            <p:cNvSpPr>
              <a:spLocks/>
            </p:cNvSpPr>
            <p:nvPr/>
          </p:nvSpPr>
          <p:spPr bwMode="auto">
            <a:xfrm>
              <a:off x="450" y="342"/>
              <a:ext cx="4902" cy="98"/>
            </a:xfrm>
            <a:custGeom>
              <a:avLst/>
              <a:gdLst>
                <a:gd name="T0" fmla="*/ 6 w 4902"/>
                <a:gd name="T1" fmla="*/ 0 h 98"/>
                <a:gd name="T2" fmla="*/ 136 w 4902"/>
                <a:gd name="T3" fmla="*/ 98 h 98"/>
                <a:gd name="T4" fmla="*/ 4770 w 4902"/>
                <a:gd name="T5" fmla="*/ 84 h 98"/>
                <a:gd name="T6" fmla="*/ 4902 w 4902"/>
                <a:gd name="T7" fmla="*/ 6 h 98"/>
                <a:gd name="T8" fmla="*/ 6 w 4902"/>
                <a:gd name="T9" fmla="*/ 0 h 98"/>
              </a:gdLst>
              <a:ahLst/>
              <a:cxnLst>
                <a:cxn ang="0">
                  <a:pos x="T0" y="T1"/>
                </a:cxn>
                <a:cxn ang="0">
                  <a:pos x="T2" y="T3"/>
                </a:cxn>
                <a:cxn ang="0">
                  <a:pos x="T4" y="T5"/>
                </a:cxn>
                <a:cxn ang="0">
                  <a:pos x="T6" y="T7"/>
                </a:cxn>
                <a:cxn ang="0">
                  <a:pos x="T8" y="T9"/>
                </a:cxn>
              </a:cxnLst>
              <a:rect l="0" t="0" r="r" b="b"/>
              <a:pathLst>
                <a:path w="4902" h="98">
                  <a:moveTo>
                    <a:pt x="6" y="0"/>
                  </a:moveTo>
                  <a:cubicBezTo>
                    <a:pt x="0" y="72"/>
                    <a:pt x="45" y="97"/>
                    <a:pt x="136" y="98"/>
                  </a:cubicBezTo>
                  <a:lnTo>
                    <a:pt x="4770" y="84"/>
                  </a:lnTo>
                  <a:cubicBezTo>
                    <a:pt x="4857" y="80"/>
                    <a:pt x="4897" y="65"/>
                    <a:pt x="4902" y="6"/>
                  </a:cubicBezTo>
                  <a:lnTo>
                    <a:pt x="6" y="0"/>
                  </a:lnTo>
                  <a:close/>
                </a:path>
              </a:pathLst>
            </a:custGeom>
            <a:gradFill rotWithShape="0">
              <a:gsLst>
                <a:gs pos="0">
                  <a:schemeClr val="accent1"/>
                </a:gs>
                <a:gs pos="100000">
                  <a:schemeClr val="accent1">
                    <a:gamma/>
                    <a:shade val="58824"/>
                    <a:invGamma/>
                  </a:schemeClr>
                </a:gs>
              </a:gsLst>
              <a:lin ang="5400000" scaled="1"/>
            </a:gradFill>
            <a:ln>
              <a:noFill/>
            </a:ln>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a:defRPr/>
              </a:pPr>
              <a:endParaRPr lang="en-US">
                <a:ea typeface="ＭＳ Ｐゴシック" charset="0"/>
                <a:cs typeface="ＭＳ Ｐゴシック" charset="0"/>
              </a:endParaRPr>
            </a:p>
          </p:txBody>
        </p:sp>
        <p:sp>
          <p:nvSpPr>
            <p:cNvPr id="53255" name="Freeform 7"/>
            <p:cNvSpPr>
              <a:spLocks/>
            </p:cNvSpPr>
            <p:nvPr/>
          </p:nvSpPr>
          <p:spPr bwMode="auto">
            <a:xfrm flipV="1">
              <a:off x="408" y="672"/>
              <a:ext cx="4989" cy="288"/>
            </a:xfrm>
            <a:custGeom>
              <a:avLst/>
              <a:gdLst>
                <a:gd name="T0" fmla="*/ 0 w 4952"/>
                <a:gd name="T1" fmla="*/ 139 h 166"/>
                <a:gd name="T2" fmla="*/ 244 w 4952"/>
                <a:gd name="T3" fmla="*/ 0 h 166"/>
                <a:gd name="T4" fmla="*/ 4712 w 4952"/>
                <a:gd name="T5" fmla="*/ 0 h 166"/>
                <a:gd name="T6" fmla="*/ 4952 w 4952"/>
                <a:gd name="T7" fmla="*/ 144 h 166"/>
                <a:gd name="T8" fmla="*/ 0 w 4952"/>
                <a:gd name="T9" fmla="*/ 139 h 166"/>
              </a:gdLst>
              <a:ahLst/>
              <a:cxnLst>
                <a:cxn ang="0">
                  <a:pos x="T0" y="T1"/>
                </a:cxn>
                <a:cxn ang="0">
                  <a:pos x="T2" y="T3"/>
                </a:cxn>
                <a:cxn ang="0">
                  <a:pos x="T4" y="T5"/>
                </a:cxn>
                <a:cxn ang="0">
                  <a:pos x="T6" y="T7"/>
                </a:cxn>
                <a:cxn ang="0">
                  <a:pos x="T8" y="T9"/>
                </a:cxn>
              </a:cxnLst>
              <a:rect l="0" t="0" r="r" b="b"/>
              <a:pathLst>
                <a:path w="4952" h="166">
                  <a:moveTo>
                    <a:pt x="0" y="139"/>
                  </a:moveTo>
                  <a:cubicBezTo>
                    <a:pt x="28" y="55"/>
                    <a:pt x="152" y="2"/>
                    <a:pt x="244" y="0"/>
                  </a:cubicBezTo>
                  <a:lnTo>
                    <a:pt x="4712" y="0"/>
                  </a:lnTo>
                  <a:cubicBezTo>
                    <a:pt x="4800" y="8"/>
                    <a:pt x="4944" y="62"/>
                    <a:pt x="4952" y="144"/>
                  </a:cubicBezTo>
                  <a:cubicBezTo>
                    <a:pt x="4167" y="166"/>
                    <a:pt x="0" y="139"/>
                    <a:pt x="0" y="139"/>
                  </a:cubicBezTo>
                  <a:close/>
                </a:path>
              </a:pathLst>
            </a:custGeom>
            <a:gradFill rotWithShape="0">
              <a:gsLst>
                <a:gs pos="0">
                  <a:schemeClr val="accent1"/>
                </a:gs>
                <a:gs pos="100000">
                  <a:schemeClr val="accent1">
                    <a:gamma/>
                    <a:tint val="82353"/>
                    <a:invGamma/>
                  </a:schemeClr>
                </a:gs>
              </a:gsLst>
              <a:lin ang="5400000" scaled="1"/>
            </a:gradFill>
            <a:ln>
              <a:noFill/>
            </a:ln>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a:defRPr/>
              </a:pPr>
              <a:endParaRPr lang="en-US">
                <a:ea typeface="ＭＳ Ｐゴシック" charset="0"/>
                <a:cs typeface="ＭＳ Ｐゴシック" charset="0"/>
              </a:endParaRPr>
            </a:p>
          </p:txBody>
        </p:sp>
      </p:grpSp>
      <p:sp>
        <p:nvSpPr>
          <p:cNvPr id="1027" name="Rectangle 8"/>
          <p:cNvSpPr>
            <a:spLocks noGrp="1" noChangeArrowheads="1"/>
          </p:cNvSpPr>
          <p:nvPr>
            <p:ph type="title"/>
          </p:nvPr>
        </p:nvSpPr>
        <p:spPr bwMode="auto">
          <a:xfrm>
            <a:off x="685800" y="3683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9"/>
          <p:cNvSpPr>
            <a:spLocks noGrp="1" noChangeArrowheads="1"/>
          </p:cNvSpPr>
          <p:nvPr>
            <p:ph type="body" idx="1"/>
          </p:nvPr>
        </p:nvSpPr>
        <p:spPr bwMode="auto">
          <a:xfrm>
            <a:off x="457200" y="1828800"/>
            <a:ext cx="8305800"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3258" name="Rectangle 10"/>
          <p:cNvSpPr>
            <a:spLocks noGrp="1" noChangeArrowheads="1"/>
          </p:cNvSpPr>
          <p:nvPr>
            <p:ph type="dt" sz="half" idx="2"/>
          </p:nvPr>
        </p:nvSpPr>
        <p:spPr bwMode="auto">
          <a:xfrm>
            <a:off x="533400" y="6324600"/>
            <a:ext cx="1905000" cy="4572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ea typeface="ＭＳ Ｐゴシック" charset="0"/>
                <a:cs typeface="ＭＳ Ｐゴシック" charset="0"/>
              </a:defRPr>
            </a:lvl1pPr>
          </a:lstStyle>
          <a:p>
            <a:pPr>
              <a:defRPr/>
            </a:pPr>
            <a:endParaRPr lang="en-US"/>
          </a:p>
        </p:txBody>
      </p:sp>
      <p:sp>
        <p:nvSpPr>
          <p:cNvPr id="53259" name="Rectangle 11"/>
          <p:cNvSpPr>
            <a:spLocks noGrp="1" noChangeArrowheads="1"/>
          </p:cNvSpPr>
          <p:nvPr>
            <p:ph type="ftr" sz="quarter" idx="3"/>
          </p:nvPr>
        </p:nvSpPr>
        <p:spPr bwMode="auto">
          <a:xfrm>
            <a:off x="2590800" y="6324600"/>
            <a:ext cx="3810000" cy="4572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ea typeface="ＭＳ Ｐゴシック" charset="0"/>
                <a:cs typeface="ＭＳ Ｐゴシック" charset="0"/>
              </a:defRPr>
            </a:lvl1pPr>
          </a:lstStyle>
          <a:p>
            <a:pPr>
              <a:defRPr/>
            </a:pPr>
            <a:endParaRPr lang="en-US"/>
          </a:p>
        </p:txBody>
      </p:sp>
      <p:sp>
        <p:nvSpPr>
          <p:cNvPr id="53260" name="Rectangle 12"/>
          <p:cNvSpPr>
            <a:spLocks noGrp="1" noChangeArrowheads="1"/>
          </p:cNvSpPr>
          <p:nvPr>
            <p:ph type="sldNum" sz="quarter" idx="4"/>
          </p:nvPr>
        </p:nvSpPr>
        <p:spPr bwMode="auto">
          <a:xfrm>
            <a:off x="6477000" y="6324600"/>
            <a:ext cx="2286000" cy="4572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solidFill>
                  <a:schemeClr val="accent1"/>
                </a:solidFill>
              </a:defRPr>
            </a:lvl1pPr>
          </a:lstStyle>
          <a:p>
            <a:fld id="{44A8F409-7E03-8141-8ABB-EC98D755A15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93"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Lst>
  <p:txStyles>
    <p:title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lr>
          <a:schemeClr val="folHlink"/>
        </a:buClr>
        <a:buSzPct val="120000"/>
        <a:buFont typeface="Arial" charset="0"/>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lr>
          <a:schemeClr val="accent2"/>
        </a:buClr>
        <a:buFont typeface="Wingdings"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Font typeface="Arial" charset="0"/>
        <a:buChar char="•"/>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Font typeface="Wingdings"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Font typeface="Arial" charset="0"/>
        <a:buChar char="•"/>
        <a:defRPr sz="2000">
          <a:solidFill>
            <a:schemeClr val="tx1"/>
          </a:solidFill>
          <a:latin typeface="+mn-lt"/>
          <a:ea typeface="+mn-ea"/>
        </a:defRPr>
      </a:lvl5pPr>
      <a:lvl6pPr marL="2514600" indent="-228600" algn="l" rtl="0" fontAlgn="base">
        <a:spcBef>
          <a:spcPct val="20000"/>
        </a:spcBef>
        <a:spcAft>
          <a:spcPct val="0"/>
        </a:spcAft>
        <a:buClr>
          <a:schemeClr val="folHlink"/>
        </a:buClr>
        <a:buFont typeface="Arial" charset="0"/>
        <a:buChar char="•"/>
        <a:defRPr sz="2000">
          <a:solidFill>
            <a:schemeClr val="tx1"/>
          </a:solidFill>
          <a:latin typeface="+mn-lt"/>
          <a:ea typeface="+mn-ea"/>
        </a:defRPr>
      </a:lvl6pPr>
      <a:lvl7pPr marL="2971800" indent="-228600" algn="l" rtl="0" fontAlgn="base">
        <a:spcBef>
          <a:spcPct val="20000"/>
        </a:spcBef>
        <a:spcAft>
          <a:spcPct val="0"/>
        </a:spcAft>
        <a:buClr>
          <a:schemeClr val="folHlink"/>
        </a:buClr>
        <a:buFont typeface="Arial" charset="0"/>
        <a:buChar char="•"/>
        <a:defRPr sz="2000">
          <a:solidFill>
            <a:schemeClr val="tx1"/>
          </a:solidFill>
          <a:latin typeface="+mn-lt"/>
          <a:ea typeface="+mn-ea"/>
        </a:defRPr>
      </a:lvl7pPr>
      <a:lvl8pPr marL="3429000" indent="-228600" algn="l" rtl="0" fontAlgn="base">
        <a:spcBef>
          <a:spcPct val="20000"/>
        </a:spcBef>
        <a:spcAft>
          <a:spcPct val="0"/>
        </a:spcAft>
        <a:buClr>
          <a:schemeClr val="folHlink"/>
        </a:buClr>
        <a:buFont typeface="Arial" charset="0"/>
        <a:buChar char="•"/>
        <a:defRPr sz="2000">
          <a:solidFill>
            <a:schemeClr val="tx1"/>
          </a:solidFill>
          <a:latin typeface="+mn-lt"/>
          <a:ea typeface="+mn-ea"/>
        </a:defRPr>
      </a:lvl8pPr>
      <a:lvl9pPr marL="3886200" indent="-228600" algn="l" rtl="0" fontAlgn="base">
        <a:spcBef>
          <a:spcPct val="20000"/>
        </a:spcBef>
        <a:spcAft>
          <a:spcPct val="0"/>
        </a:spcAft>
        <a:buClr>
          <a:schemeClr val="folHlink"/>
        </a:buClr>
        <a:buFont typeface="Arial" charset="0"/>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rutherfordschools.org"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8"/>
          <p:cNvSpPr>
            <a:spLocks noGrp="1" noChangeArrowheads="1"/>
          </p:cNvSpPr>
          <p:nvPr>
            <p:ph type="title"/>
          </p:nvPr>
        </p:nvSpPr>
        <p:spPr>
          <a:xfrm>
            <a:off x="685800" y="368300"/>
            <a:ext cx="8229600" cy="3898900"/>
          </a:xfrm>
        </p:spPr>
        <p:txBody>
          <a:bodyPr/>
          <a:lstStyle/>
          <a:p>
            <a:pPr eaLnBrk="1" hangingPunct="1"/>
            <a:r>
              <a:rPr lang="en-US" altLang="en-US"/>
              <a:t/>
            </a:r>
            <a:br>
              <a:rPr lang="en-US" altLang="en-US"/>
            </a:br>
            <a:r>
              <a:rPr lang="en-US" altLang="en-US"/>
              <a:t/>
            </a:r>
            <a:br>
              <a:rPr lang="en-US" altLang="en-US"/>
            </a:br>
            <a:r>
              <a:rPr lang="en-US" altLang="en-US"/>
              <a:t/>
            </a:r>
            <a:br>
              <a:rPr lang="en-US" altLang="en-US"/>
            </a:br>
            <a:r>
              <a:rPr lang="en-US" altLang="en-US"/>
              <a:t/>
            </a:r>
            <a:br>
              <a:rPr lang="en-US" altLang="en-US"/>
            </a:br>
            <a:r>
              <a:rPr lang="en-US" altLang="en-US"/>
              <a:t>Rutherford High School Curriculum Night</a:t>
            </a:r>
            <a:br>
              <a:rPr lang="en-US" altLang="en-US"/>
            </a:br>
            <a:r>
              <a:rPr lang="en-US" altLang="en-US"/>
              <a:t/>
            </a:r>
            <a:br>
              <a:rPr lang="en-US" altLang="en-US"/>
            </a:br>
            <a:r>
              <a:rPr lang="en-US" altLang="en-US"/>
              <a:t/>
            </a:r>
            <a:br>
              <a:rPr lang="en-US" altLang="en-US"/>
            </a:br>
            <a:r>
              <a:rPr lang="en-US" altLang="en-US">
                <a:solidFill>
                  <a:schemeClr val="accent1"/>
                </a:solidFill>
              </a:rPr>
              <a:t>January 26, 2016 </a:t>
            </a:r>
            <a:br>
              <a:rPr lang="en-US" altLang="en-US">
                <a:solidFill>
                  <a:schemeClr val="accent1"/>
                </a:solidFill>
              </a:rPr>
            </a:br>
            <a:r>
              <a:rPr lang="en-US" altLang="en-US">
                <a:solidFill>
                  <a:schemeClr val="accent1"/>
                </a:solidFill>
              </a:rPr>
              <a:t>Rutherford High School</a:t>
            </a:r>
            <a:br>
              <a:rPr lang="en-US" altLang="en-US">
                <a:solidFill>
                  <a:schemeClr val="accent1"/>
                </a:solidFill>
              </a:rPr>
            </a:br>
            <a:r>
              <a:rPr lang="en-US" altLang="en-US">
                <a:solidFill>
                  <a:schemeClr val="accent1"/>
                </a:solidFill>
              </a:rPr>
              <a:t>Auditorium</a:t>
            </a:r>
            <a:br>
              <a:rPr lang="en-US" altLang="en-US">
                <a:solidFill>
                  <a:schemeClr val="accent1"/>
                </a:solidFill>
              </a:rPr>
            </a:br>
            <a:r>
              <a:rPr lang="en-US" altLang="en-US">
                <a:solidFill>
                  <a:schemeClr val="accent1"/>
                </a:solidFill>
              </a:rPr>
              <a:t>7 p.m.</a:t>
            </a:r>
            <a:br>
              <a:rPr lang="en-US" altLang="en-US">
                <a:solidFill>
                  <a:schemeClr val="accent1"/>
                </a:solidFill>
              </a:rPr>
            </a:br>
            <a:r>
              <a:rPr lang="en-US" altLang="en-US"/>
              <a:t/>
            </a:r>
            <a:br>
              <a:rPr lang="en-US" altLang="en-US"/>
            </a:br>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en-US" altLang="en-US" u="sng"/>
              <a:t>Electives</a:t>
            </a:r>
            <a:endParaRPr lang="en-US" altLang="en-US"/>
          </a:p>
        </p:txBody>
      </p:sp>
      <p:sp>
        <p:nvSpPr>
          <p:cNvPr id="26626" name="Rectangle 4"/>
          <p:cNvSpPr>
            <a:spLocks noGrp="1" noChangeArrowheads="1"/>
          </p:cNvSpPr>
          <p:nvPr>
            <p:ph type="body" idx="1"/>
          </p:nvPr>
        </p:nvSpPr>
        <p:spPr/>
        <p:txBody>
          <a:bodyPr/>
          <a:lstStyle/>
          <a:p>
            <a:pPr eaLnBrk="1" hangingPunct="1"/>
            <a:r>
              <a:rPr lang="en-US" altLang="en-US"/>
              <a:t>Statistics and Probability</a:t>
            </a:r>
          </a:p>
          <a:p>
            <a:pPr eaLnBrk="1" hangingPunct="1"/>
            <a:endParaRPr lang="en-US" altLang="en-US"/>
          </a:p>
          <a:p>
            <a:pPr eaLnBrk="1" hangingPunct="1"/>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eaLnBrk="1" hangingPunct="1"/>
            <a:r>
              <a:rPr lang="en-US" altLang="en-US"/>
              <a:t>Physical Education </a:t>
            </a:r>
            <a:br>
              <a:rPr lang="en-US" altLang="en-US"/>
            </a:br>
            <a:r>
              <a:rPr lang="en-US" altLang="en-US"/>
              <a:t>Mr. Frazier, Supervisor</a:t>
            </a:r>
          </a:p>
        </p:txBody>
      </p:sp>
      <p:sp>
        <p:nvSpPr>
          <p:cNvPr id="27650" name="Rectangle 3"/>
          <p:cNvSpPr>
            <a:spLocks noGrp="1" noChangeArrowheads="1"/>
          </p:cNvSpPr>
          <p:nvPr>
            <p:ph type="body" idx="1"/>
          </p:nvPr>
        </p:nvSpPr>
        <p:spPr/>
        <p:txBody>
          <a:bodyPr/>
          <a:lstStyle/>
          <a:p>
            <a:pPr eaLnBrk="1" hangingPunct="1">
              <a:lnSpc>
                <a:spcPct val="90000"/>
              </a:lnSpc>
            </a:pPr>
            <a:r>
              <a:rPr lang="en-US" altLang="en-US" sz="2400"/>
              <a:t>Goals:</a:t>
            </a:r>
          </a:p>
          <a:p>
            <a:pPr eaLnBrk="1" hangingPunct="1">
              <a:lnSpc>
                <a:spcPct val="90000"/>
              </a:lnSpc>
              <a:buFont typeface="Arial" charset="0"/>
              <a:buNone/>
            </a:pPr>
            <a:r>
              <a:rPr lang="en-US" altLang="en-US" sz="2400"/>
              <a:t>	Provide a base for a healthy life style.</a:t>
            </a:r>
          </a:p>
          <a:p>
            <a:pPr eaLnBrk="1" hangingPunct="1">
              <a:lnSpc>
                <a:spcPct val="90000"/>
              </a:lnSpc>
              <a:buFont typeface="Arial" charset="0"/>
              <a:buNone/>
            </a:pPr>
            <a:r>
              <a:rPr lang="en-US" altLang="en-US" sz="2400"/>
              <a:t>	- 9th - Safety and Human Growth &amp; Development</a:t>
            </a:r>
          </a:p>
          <a:p>
            <a:pPr eaLnBrk="1" hangingPunct="1">
              <a:lnSpc>
                <a:spcPct val="90000"/>
              </a:lnSpc>
              <a:buFont typeface="Arial" charset="0"/>
              <a:buNone/>
            </a:pPr>
            <a:r>
              <a:rPr lang="en-US" altLang="en-US" sz="2400"/>
              <a:t>	- 10th - Driver Education</a:t>
            </a:r>
          </a:p>
          <a:p>
            <a:pPr eaLnBrk="1" hangingPunct="1">
              <a:lnSpc>
                <a:spcPct val="90000"/>
              </a:lnSpc>
              <a:buFont typeface="Arial" charset="0"/>
              <a:buNone/>
            </a:pPr>
            <a:r>
              <a:rPr lang="en-US" altLang="en-US" sz="2400"/>
              <a:t>	- 11th - First Aid</a:t>
            </a:r>
          </a:p>
          <a:p>
            <a:pPr eaLnBrk="1" hangingPunct="1">
              <a:lnSpc>
                <a:spcPct val="90000"/>
              </a:lnSpc>
              <a:buFont typeface="Arial" charset="0"/>
              <a:buNone/>
            </a:pPr>
            <a:r>
              <a:rPr lang="en-US" altLang="en-US" sz="2400"/>
              <a:t>	- 12th - Family Living and Problem Solving</a:t>
            </a:r>
          </a:p>
          <a:p>
            <a:pPr eaLnBrk="1" hangingPunct="1">
              <a:lnSpc>
                <a:spcPct val="90000"/>
              </a:lnSpc>
              <a:buFont typeface="Arial" charset="0"/>
              <a:buNone/>
            </a:pPr>
            <a:endParaRPr lang="en-US" altLang="en-US" sz="2400"/>
          </a:p>
          <a:p>
            <a:pPr eaLnBrk="1" hangingPunct="1">
              <a:lnSpc>
                <a:spcPct val="90000"/>
              </a:lnSpc>
              <a:buFont typeface="Arial" charset="0"/>
              <a:buNone/>
            </a:pPr>
            <a:r>
              <a:rPr lang="en-US" altLang="en-US" sz="2400"/>
              <a:t>	</a:t>
            </a:r>
            <a:r>
              <a:rPr lang="en-US" altLang="en-US" sz="2400">
                <a:solidFill>
                  <a:srgbClr val="000000"/>
                </a:solidFill>
              </a:rPr>
              <a:t>Promote sportsmanship and respect for differences in physical activity settings.</a:t>
            </a:r>
          </a:p>
          <a:p>
            <a:pPr eaLnBrk="1" hangingPunct="1">
              <a:lnSpc>
                <a:spcPct val="90000"/>
              </a:lnSpc>
              <a:buFont typeface="Arial" charset="0"/>
              <a:buNone/>
            </a:pPr>
            <a:endParaRPr lang="en-US" altLang="en-US" sz="2400">
              <a:solidFill>
                <a:srgbClr val="000000"/>
              </a:solidFill>
            </a:endParaRPr>
          </a:p>
          <a:p>
            <a:pPr eaLnBrk="1" hangingPunct="1">
              <a:lnSpc>
                <a:spcPct val="90000"/>
              </a:lnSpc>
              <a:buFont typeface="Arial" charset="0"/>
              <a:buNone/>
            </a:pPr>
            <a:r>
              <a:rPr lang="en-US" altLang="en-US" sz="2400">
                <a:solidFill>
                  <a:srgbClr val="000000"/>
                </a:solidFill>
              </a:rPr>
              <a:t>	Introduce students to various activities to promote lifelong physical activity.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en-US" altLang="en-US" u="sng"/>
              <a:t>Requirements</a:t>
            </a:r>
            <a:endParaRPr lang="en-US" altLang="en-US"/>
          </a:p>
        </p:txBody>
      </p:sp>
      <p:sp>
        <p:nvSpPr>
          <p:cNvPr id="28674" name="Rectangle 3"/>
          <p:cNvSpPr>
            <a:spLocks noGrp="1" noChangeArrowheads="1"/>
          </p:cNvSpPr>
          <p:nvPr>
            <p:ph type="body" idx="1"/>
          </p:nvPr>
        </p:nvSpPr>
        <p:spPr/>
        <p:txBody>
          <a:bodyPr/>
          <a:lstStyle/>
          <a:p>
            <a:pPr eaLnBrk="1" hangingPunct="1"/>
            <a:endParaRPr lang="en-US" altLang="en-US"/>
          </a:p>
          <a:p>
            <a:pPr eaLnBrk="1" hangingPunct="1"/>
            <a:endParaRPr lang="en-US" altLang="en-US"/>
          </a:p>
          <a:p>
            <a:pPr eaLnBrk="1" hangingPunct="1"/>
            <a:r>
              <a:rPr lang="en-US" altLang="en-US"/>
              <a:t>Every student is required to take and pass one year of Physical Education and Health for each year of enrollment.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pPr eaLnBrk="1" hangingPunct="1"/>
            <a:r>
              <a:rPr lang="en-US" altLang="en-US" u="sng"/>
              <a:t>Sequence of required courses</a:t>
            </a:r>
            <a:endParaRPr lang="en-US" altLang="en-US"/>
          </a:p>
        </p:txBody>
      </p:sp>
      <p:graphicFrame>
        <p:nvGraphicFramePr>
          <p:cNvPr id="19531" name="Group 75"/>
          <p:cNvGraphicFramePr>
            <a:graphicFrameLocks noGrp="1"/>
          </p:cNvGraphicFramePr>
          <p:nvPr>
            <p:ph type="tbl" idx="1"/>
          </p:nvPr>
        </p:nvGraphicFramePr>
        <p:xfrm>
          <a:off x="457200" y="1828800"/>
          <a:ext cx="8305800" cy="3895725"/>
        </p:xfrm>
        <a:graphic>
          <a:graphicData uri="http://schemas.openxmlformats.org/drawingml/2006/table">
            <a:tbl>
              <a:tblPr/>
              <a:tblGrid>
                <a:gridCol w="2076450"/>
                <a:gridCol w="2076450"/>
                <a:gridCol w="2076450"/>
                <a:gridCol w="2076450"/>
              </a:tblGrid>
              <a:tr h="852488">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charset="0"/>
                          <a:ea typeface="ＭＳ Ｐゴシック" charset="-128"/>
                        </a:rPr>
                        <a:t>9th grade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charset="0"/>
                          <a:ea typeface="ＭＳ Ｐゴシック" charset="-128"/>
                        </a:rPr>
                        <a:t>10th grade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charset="0"/>
                          <a:ea typeface="ＭＳ Ｐゴシック" charset="-128"/>
                        </a:rPr>
                        <a:t>11th grade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charset="0"/>
                          <a:ea typeface="ＭＳ Ｐゴシック" charset="-128"/>
                        </a:rPr>
                        <a:t>12th grade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9488">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Physical Ed. 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Physical Ed. 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Physical Ed. 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Physical Ed. 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3750">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sng" strike="noStrike" cap="none" normalizeH="0" baseline="0">
                          <a:ln>
                            <a:noFill/>
                          </a:ln>
                          <a:solidFill>
                            <a:schemeClr val="tx1"/>
                          </a:solidFill>
                          <a:effectLst/>
                          <a:latin typeface="Arial" charset="0"/>
                          <a:ea typeface="ＭＳ Ｐゴシック" charset="-128"/>
                        </a:rPr>
                        <a:t>Health 9</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Safety and Human Growth &amp; Development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sng" strike="noStrike" cap="none" normalizeH="0" baseline="0">
                          <a:ln>
                            <a:noFill/>
                          </a:ln>
                          <a:solidFill>
                            <a:schemeClr val="tx1"/>
                          </a:solidFill>
                          <a:effectLst/>
                          <a:latin typeface="Arial" charset="0"/>
                          <a:ea typeface="ＭＳ Ｐゴシック" charset="-128"/>
                        </a:rPr>
                        <a:t>Health 10</a:t>
                      </a:r>
                      <a:endParaRPr kumimoji="0" lang="en-US" altLang="en-US" sz="2400" b="0" i="0" u="none" strike="noStrike" cap="none" normalizeH="0" baseline="0">
                        <a:ln>
                          <a:noFill/>
                        </a:ln>
                        <a:solidFill>
                          <a:schemeClr val="tx1"/>
                        </a:solidFill>
                        <a:effectLst/>
                        <a:latin typeface="Arial" charset="0"/>
                        <a:ea typeface="ＭＳ Ｐゴシック"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Driver Education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sng" strike="noStrike" cap="none" normalizeH="0" baseline="0">
                          <a:ln>
                            <a:noFill/>
                          </a:ln>
                          <a:solidFill>
                            <a:schemeClr val="tx1"/>
                          </a:solidFill>
                          <a:effectLst/>
                          <a:latin typeface="Arial" charset="0"/>
                          <a:ea typeface="ＭＳ Ｐゴシック" charset="-128"/>
                        </a:rPr>
                        <a:t>Health 11</a:t>
                      </a:r>
                      <a:endParaRPr kumimoji="0" lang="en-US" altLang="en-US" sz="2400" b="0" i="0" u="none" strike="noStrike" cap="none" normalizeH="0" baseline="0">
                        <a:ln>
                          <a:noFill/>
                        </a:ln>
                        <a:solidFill>
                          <a:schemeClr val="tx1"/>
                        </a:solidFill>
                        <a:effectLst/>
                        <a:latin typeface="Arial" charset="0"/>
                        <a:ea typeface="ＭＳ Ｐゴシック"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First Aid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sng" strike="noStrike" cap="none" normalizeH="0" baseline="0">
                          <a:ln>
                            <a:noFill/>
                          </a:ln>
                          <a:solidFill>
                            <a:schemeClr val="tx1"/>
                          </a:solidFill>
                          <a:effectLst/>
                          <a:latin typeface="Arial" charset="0"/>
                          <a:ea typeface="ＭＳ Ｐゴシック" charset="-128"/>
                        </a:rPr>
                        <a:t>Health 12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Family Living and Problem Solving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en-US" altLang="en-US"/>
              <a:t>Science </a:t>
            </a:r>
            <a:br>
              <a:rPr lang="en-US" altLang="en-US"/>
            </a:br>
            <a:r>
              <a:rPr lang="en-US" altLang="en-US"/>
              <a:t>Mrs. Schmeding, Supervisor</a:t>
            </a:r>
          </a:p>
        </p:txBody>
      </p:sp>
      <p:sp>
        <p:nvSpPr>
          <p:cNvPr id="30722" name="Rectangle 4"/>
          <p:cNvSpPr>
            <a:spLocks noGrp="1" noChangeArrowheads="1"/>
          </p:cNvSpPr>
          <p:nvPr>
            <p:ph type="body" idx="1"/>
          </p:nvPr>
        </p:nvSpPr>
        <p:spPr/>
        <p:txBody>
          <a:bodyPr/>
          <a:lstStyle/>
          <a:p>
            <a:pPr eaLnBrk="1" hangingPunct="1">
              <a:lnSpc>
                <a:spcPct val="90000"/>
              </a:lnSpc>
            </a:pPr>
            <a:r>
              <a:rPr lang="en-US" altLang="en-US"/>
              <a:t>Goals:</a:t>
            </a:r>
          </a:p>
          <a:p>
            <a:pPr eaLnBrk="1" hangingPunct="1">
              <a:lnSpc>
                <a:spcPct val="90000"/>
              </a:lnSpc>
              <a:buFont typeface="Arial" charset="0"/>
              <a:buNone/>
            </a:pPr>
            <a:r>
              <a:rPr lang="en-US" altLang="en-US" sz="2400"/>
              <a:t> -  Develop an understanding of the main concepts, themes, and laws developed within the domains of the biological and physical sciences, an awareness of the interrelatedness of the physical and biological worlds, and an appreciation of the diversity and complexity of the natural world.</a:t>
            </a:r>
          </a:p>
          <a:p>
            <a:pPr eaLnBrk="1" hangingPunct="1">
              <a:lnSpc>
                <a:spcPct val="90000"/>
              </a:lnSpc>
              <a:buFont typeface="Arial" charset="0"/>
              <a:buNone/>
            </a:pPr>
            <a:r>
              <a:rPr lang="en-US" altLang="en-US" sz="2400"/>
              <a:t> -  Develop an understanding of the nature of scientific inquiry, the scientific enterprise, scientists and how they work, the multiple methods of science and the role of the imagination and creativity in science.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pPr eaLnBrk="1" hangingPunct="1"/>
            <a:r>
              <a:rPr lang="en-US" altLang="en-US" u="sng"/>
              <a:t>Requirements</a:t>
            </a:r>
            <a:endParaRPr lang="en-US" altLang="en-US"/>
          </a:p>
        </p:txBody>
      </p:sp>
      <p:sp>
        <p:nvSpPr>
          <p:cNvPr id="31746" name="Rectangle 3"/>
          <p:cNvSpPr>
            <a:spLocks noGrp="1" noChangeArrowheads="1"/>
          </p:cNvSpPr>
          <p:nvPr>
            <p:ph type="body" idx="1"/>
          </p:nvPr>
        </p:nvSpPr>
        <p:spPr/>
        <p:txBody>
          <a:bodyPr/>
          <a:lstStyle/>
          <a:p>
            <a:pPr eaLnBrk="1" hangingPunct="1"/>
            <a:r>
              <a:rPr lang="en-US" altLang="en-US"/>
              <a:t>Every student is required to take three years or 15 credits of Science, which includes Biology.</a:t>
            </a:r>
          </a:p>
          <a:p>
            <a:pPr eaLnBrk="1" hangingPunct="1"/>
            <a:r>
              <a:rPr lang="en-US" altLang="en-US"/>
              <a:t>Every student is required to take the state mandated Biology test at the completion of Biology.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altLang="en-US" u="sng"/>
              <a:t>Sequence of required courses</a:t>
            </a:r>
            <a:br>
              <a:rPr lang="en-US" altLang="en-US" u="sng"/>
            </a:br>
            <a:r>
              <a:rPr lang="en-US" altLang="en-US" sz="2000"/>
              <a:t>(Read sequence from left to right)</a:t>
            </a:r>
            <a:endParaRPr lang="en-US" altLang="en-US"/>
          </a:p>
        </p:txBody>
      </p:sp>
      <p:graphicFrame>
        <p:nvGraphicFramePr>
          <p:cNvPr id="25686" name="Group 86"/>
          <p:cNvGraphicFramePr>
            <a:graphicFrameLocks noGrp="1"/>
          </p:cNvGraphicFramePr>
          <p:nvPr>
            <p:ph type="tbl" idx="1"/>
          </p:nvPr>
        </p:nvGraphicFramePr>
        <p:xfrm>
          <a:off x="685800" y="1676400"/>
          <a:ext cx="7772400" cy="3906838"/>
        </p:xfrm>
        <a:graphic>
          <a:graphicData uri="http://schemas.openxmlformats.org/drawingml/2006/table">
            <a:tbl>
              <a:tblPr/>
              <a:tblGrid>
                <a:gridCol w="1943100"/>
                <a:gridCol w="1943100"/>
                <a:gridCol w="1943100"/>
                <a:gridCol w="1943100"/>
              </a:tblGrid>
              <a:tr h="554038">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charset="0"/>
                          <a:ea typeface="ＭＳ Ｐゴシック" charset="-128"/>
                        </a:rPr>
                        <a:t>9th grade</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charset="0"/>
                          <a:ea typeface="ＭＳ Ｐゴシック" charset="-128"/>
                        </a:rPr>
                        <a:t>10th grade</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charset="0"/>
                          <a:ea typeface="ＭＳ Ｐゴシック" charset="-128"/>
                        </a:rPr>
                        <a:t>11th grade</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charset="0"/>
                          <a:ea typeface="ＭＳ Ｐゴシック" charset="-128"/>
                        </a:rPr>
                        <a:t>12th grade</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27163">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Biology </a:t>
                      </a:r>
                      <a:endParaRPr kumimoji="0" lang="en-US" altLang="en-US" sz="2400" b="0" i="0" u="none" strike="noStrike" cap="none" normalizeH="0" baseline="0">
                        <a:ln>
                          <a:noFill/>
                        </a:ln>
                        <a:solidFill>
                          <a:schemeClr val="tx1"/>
                        </a:solidFill>
                        <a:effectLst/>
                        <a:latin typeface="Arial" charset="0"/>
                        <a:ea typeface="ＭＳ Ｐゴシック" charset="-128"/>
                      </a:endParaRP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Chemistry Environmental Science</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Environmental Science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Chemistry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Physics </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a:ln>
                          <a:noFill/>
                        </a:ln>
                        <a:solidFill>
                          <a:schemeClr val="tx1"/>
                        </a:solidFill>
                        <a:effectLst/>
                        <a:latin typeface="Arial" charset="0"/>
                        <a:ea typeface="ＭＳ Ｐゴシック" charset="-128"/>
                      </a:endParaRP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Honors Biology  </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Honors Chemistry </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AP Physics 1</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charset="0"/>
                        <a:ea typeface="ＭＳ Ｐゴシック" charset="-128"/>
                      </a:endParaRP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4038">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Science 107</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Science 207</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Science 307</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charset="0"/>
                        <a:ea typeface="ＭＳ Ｐゴシック" charset="-128"/>
                      </a:endParaRP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pPr eaLnBrk="1" hangingPunct="1"/>
            <a:r>
              <a:rPr lang="en-US" altLang="en-US" u="sng"/>
              <a:t>Electives</a:t>
            </a:r>
            <a:endParaRPr lang="en-US" altLang="en-US"/>
          </a:p>
        </p:txBody>
      </p:sp>
      <p:sp>
        <p:nvSpPr>
          <p:cNvPr id="27652" name="Rectangle 4"/>
          <p:cNvSpPr>
            <a:spLocks noGrp="1" noChangeArrowheads="1"/>
          </p:cNvSpPr>
          <p:nvPr>
            <p:ph type="body" idx="1"/>
          </p:nvPr>
        </p:nvSpPr>
        <p:spPr/>
        <p:txBody>
          <a:bodyPr/>
          <a:lstStyle/>
          <a:p>
            <a:pPr eaLnBrk="1" hangingPunct="1">
              <a:defRPr/>
            </a:pPr>
            <a:r>
              <a:rPr lang="en-US" dirty="0" smtClean="0">
                <a:cs typeface="+mn-cs"/>
              </a:rPr>
              <a:t>Anatomy and Physiology</a:t>
            </a:r>
          </a:p>
          <a:p>
            <a:pPr eaLnBrk="1" hangingPunct="1">
              <a:buFont typeface="Arial"/>
              <a:buChar char="•"/>
              <a:defRPr/>
            </a:pPr>
            <a:r>
              <a:rPr lang="en-US" dirty="0" smtClean="0">
                <a:cs typeface="+mn-cs"/>
              </a:rPr>
              <a:t>Forensic Science</a:t>
            </a:r>
          </a:p>
          <a:p>
            <a:pPr eaLnBrk="1" hangingPunct="1">
              <a:defRPr/>
            </a:pPr>
            <a:r>
              <a:rPr lang="en-US" dirty="0" smtClean="0">
                <a:cs typeface="+mn-cs"/>
              </a:rPr>
              <a:t>Marine Biology</a:t>
            </a:r>
          </a:p>
          <a:p>
            <a:pPr eaLnBrk="1" hangingPunct="1">
              <a:buFont typeface="Arial"/>
              <a:buChar char="•"/>
              <a:defRPr/>
            </a:pPr>
            <a:r>
              <a:rPr lang="en-US" dirty="0" smtClean="0">
                <a:cs typeface="+mn-cs"/>
              </a:rPr>
              <a:t>AP Biology</a:t>
            </a:r>
          </a:p>
          <a:p>
            <a:pPr eaLnBrk="1" hangingPunct="1">
              <a:buFont typeface="Arial"/>
              <a:buChar char="•"/>
              <a:defRPr/>
            </a:pPr>
            <a:r>
              <a:rPr lang="en-US" dirty="0" smtClean="0">
                <a:cs typeface="+mn-cs"/>
              </a:rPr>
              <a:t>AP Chemistry</a:t>
            </a:r>
          </a:p>
          <a:p>
            <a:pPr eaLnBrk="1" hangingPunct="1">
              <a:buFont typeface="Arial"/>
              <a:buChar char="•"/>
              <a:defRPr/>
            </a:pPr>
            <a:r>
              <a:rPr lang="en-US" dirty="0" smtClean="0">
                <a:cs typeface="+mn-cs"/>
              </a:rPr>
              <a:t>AP Physics C</a:t>
            </a:r>
          </a:p>
          <a:p>
            <a:pPr marL="0" indent="0" eaLnBrk="1" hangingPunct="1">
              <a:buFont typeface="Arial" charset="0"/>
              <a:buNone/>
              <a:defRPr/>
            </a:pPr>
            <a:endParaRPr lang="en-US" dirty="0" smtClean="0">
              <a:cs typeface="+mn-cs"/>
            </a:endParaRPr>
          </a:p>
          <a:p>
            <a:pPr marL="0" indent="0" eaLnBrk="1" hangingPunct="1">
              <a:buFont typeface="Arial" charset="0"/>
              <a:buNone/>
              <a:defRPr/>
            </a:pPr>
            <a:endParaRPr lang="en-US" dirty="0" smtClean="0">
              <a:cs typeface="+mn-cs"/>
            </a:endParaRPr>
          </a:p>
          <a:p>
            <a:pPr eaLnBrk="1" hangingPunct="1">
              <a:defRPr/>
            </a:pPr>
            <a:endParaRPr lang="en-US" dirty="0" smtClean="0">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en-US" altLang="en-US"/>
              <a:t>Social Studies </a:t>
            </a:r>
            <a:br>
              <a:rPr lang="en-US" altLang="en-US"/>
            </a:br>
            <a:r>
              <a:rPr lang="en-US" altLang="en-US"/>
              <a:t>Ms. Yoda, Supervisor</a:t>
            </a:r>
          </a:p>
        </p:txBody>
      </p:sp>
      <p:sp>
        <p:nvSpPr>
          <p:cNvPr id="34818" name="Rectangle 3"/>
          <p:cNvSpPr>
            <a:spLocks noGrp="1" noChangeArrowheads="1"/>
          </p:cNvSpPr>
          <p:nvPr>
            <p:ph type="body" idx="1"/>
          </p:nvPr>
        </p:nvSpPr>
        <p:spPr/>
        <p:txBody>
          <a:bodyPr/>
          <a:lstStyle/>
          <a:p>
            <a:pPr eaLnBrk="1" hangingPunct="1"/>
            <a:endParaRPr lang="en-US" altLang="en-US"/>
          </a:p>
          <a:p>
            <a:pPr eaLnBrk="1" hangingPunct="1"/>
            <a:endParaRPr lang="en-US" altLang="en-US"/>
          </a:p>
          <a:p>
            <a:pPr eaLnBrk="1" hangingPunct="1"/>
            <a:r>
              <a:rPr lang="en-US" altLang="en-US"/>
              <a:t> </a:t>
            </a:r>
            <a:r>
              <a:rPr lang="en-US" altLang="en-US" sz="2400"/>
              <a:t>Engage students in the critical analysis of historical and</a:t>
            </a:r>
          </a:p>
          <a:p>
            <a:pPr eaLnBrk="1" hangingPunct="1">
              <a:buFont typeface="Arial" charset="0"/>
              <a:buNone/>
            </a:pPr>
            <a:r>
              <a:rPr lang="en-US" altLang="en-US" sz="2400"/>
              <a:t>	 contemporary issues to foster the growth of caring and </a:t>
            </a:r>
          </a:p>
          <a:p>
            <a:pPr eaLnBrk="1" hangingPunct="1">
              <a:buFont typeface="Arial" charset="0"/>
              <a:buNone/>
            </a:pPr>
            <a:r>
              <a:rPr lang="en-US" altLang="en-US" sz="2400"/>
              <a:t>	 interested citizens.</a:t>
            </a:r>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eaLnBrk="1" hangingPunct="1"/>
            <a:r>
              <a:rPr lang="en-US" altLang="en-US" u="sng"/>
              <a:t>Requirements</a:t>
            </a:r>
            <a:endParaRPr lang="en-US" altLang="en-US"/>
          </a:p>
        </p:txBody>
      </p:sp>
      <p:sp>
        <p:nvSpPr>
          <p:cNvPr id="35842" name="Rectangle 65"/>
          <p:cNvSpPr>
            <a:spLocks noGrp="1" noChangeArrowheads="1"/>
          </p:cNvSpPr>
          <p:nvPr>
            <p:ph type="body" idx="1"/>
          </p:nvPr>
        </p:nvSpPr>
        <p:spPr>
          <a:xfrm>
            <a:off x="457200" y="2619375"/>
            <a:ext cx="8305800" cy="3476625"/>
          </a:xfrm>
        </p:spPr>
        <p:txBody>
          <a:bodyPr/>
          <a:lstStyle/>
          <a:p>
            <a:pPr eaLnBrk="1" hangingPunct="1"/>
            <a:r>
              <a:rPr lang="en-US" altLang="en-US" sz="2800"/>
              <a:t>Every student is required to take and pass one year of World History (5 Credits).</a:t>
            </a:r>
          </a:p>
          <a:p>
            <a:pPr eaLnBrk="1" hangingPunct="1"/>
            <a:r>
              <a:rPr lang="en-US" altLang="en-US" sz="2800"/>
              <a:t>Every student is required to take and pass two years of United States History (10 Credits).</a:t>
            </a:r>
          </a:p>
          <a:p>
            <a:pPr eaLnBrk="1" hangingPunct="1"/>
            <a:endParaRPr lang="en-US" altLang="en-US" sz="2800"/>
          </a:p>
          <a:p>
            <a:pPr eaLnBrk="1" hangingPunct="1">
              <a:buFont typeface="Arial" charset="0"/>
              <a:buNone/>
            </a:pPr>
            <a:endParaRPr lang="en-US" altLang="en-US" sz="2800"/>
          </a:p>
          <a:p>
            <a:pPr lvl="1" eaLnBrk="1" hangingPunct="1">
              <a:buFont typeface="Wingdings" charset="2"/>
              <a:buNone/>
            </a:pPr>
            <a:r>
              <a:rPr lang="en-US" altLang="en-US" sz="24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r>
              <a:rPr lang="en-US" altLang="en-US"/>
              <a:t>PURPOSE</a:t>
            </a:r>
          </a:p>
        </p:txBody>
      </p:sp>
      <p:sp>
        <p:nvSpPr>
          <p:cNvPr id="17410" name="Rectangle 3"/>
          <p:cNvSpPr>
            <a:spLocks noChangeArrowheads="1"/>
          </p:cNvSpPr>
          <p:nvPr/>
        </p:nvSpPr>
        <p:spPr bwMode="auto">
          <a:xfrm>
            <a:off x="914400" y="1905000"/>
            <a:ext cx="7772400" cy="393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buFontTx/>
              <a:buChar char="•"/>
            </a:pPr>
            <a:r>
              <a:rPr lang="en-US" altLang="en-US" sz="3600"/>
              <a:t>Provide an overview of courses offered</a:t>
            </a:r>
          </a:p>
          <a:p>
            <a:pPr>
              <a:buFontTx/>
              <a:buChar char="•"/>
            </a:pPr>
            <a:endParaRPr lang="en-US" altLang="en-US" sz="3600"/>
          </a:p>
          <a:p>
            <a:pPr>
              <a:buFontTx/>
              <a:buChar char="•"/>
            </a:pPr>
            <a:r>
              <a:rPr lang="en-US" altLang="en-US" sz="3600"/>
              <a:t>Describe the course selection         process</a:t>
            </a:r>
          </a:p>
          <a:p>
            <a:pPr>
              <a:buFontTx/>
              <a:buChar char="•"/>
            </a:pPr>
            <a:endParaRPr lang="en-US" altLang="en-US" sz="3600"/>
          </a:p>
          <a:p>
            <a:pPr>
              <a:buFontTx/>
              <a:buChar char="•"/>
            </a:pPr>
            <a:r>
              <a:rPr lang="en-US" altLang="en-US" sz="3600"/>
              <a:t>Review graduation requirements</a:t>
            </a:r>
            <a:endParaRPr lang="en-US" altLang="en-US" sz="3600">
              <a:solidFill>
                <a:schemeClr val="accent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eaLnBrk="1" hangingPunct="1"/>
            <a:r>
              <a:rPr lang="en-US" altLang="en-US" u="sng"/>
              <a:t>Sequence of required courses</a:t>
            </a:r>
            <a:endParaRPr lang="en-US" altLang="en-US"/>
          </a:p>
        </p:txBody>
      </p:sp>
      <p:graphicFrame>
        <p:nvGraphicFramePr>
          <p:cNvPr id="33850" name="Group 58"/>
          <p:cNvGraphicFramePr>
            <a:graphicFrameLocks noGrp="1"/>
          </p:cNvGraphicFramePr>
          <p:nvPr>
            <p:ph type="tbl" idx="1"/>
          </p:nvPr>
        </p:nvGraphicFramePr>
        <p:xfrm>
          <a:off x="533400" y="1828800"/>
          <a:ext cx="8229600" cy="3606800"/>
        </p:xfrm>
        <a:graphic>
          <a:graphicData uri="http://schemas.openxmlformats.org/drawingml/2006/table">
            <a:tbl>
              <a:tblPr/>
              <a:tblGrid>
                <a:gridCol w="2057400"/>
                <a:gridCol w="2057400"/>
                <a:gridCol w="2057400"/>
                <a:gridCol w="2057400"/>
              </a:tblGrid>
              <a:tr h="474663">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charset="0"/>
                          <a:ea typeface="ＭＳ Ｐゴシック" charset="-128"/>
                        </a:rPr>
                        <a:t>9th grade</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charset="0"/>
                          <a:ea typeface="ＭＳ Ｐゴシック" charset="-128"/>
                        </a:rPr>
                        <a:t>10th grade</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charset="0"/>
                          <a:ea typeface="ＭＳ Ｐゴシック" charset="-128"/>
                        </a:rPr>
                        <a:t>11th grade</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charset="0"/>
                          <a:ea typeface="ＭＳ Ｐゴシック" charset="-128"/>
                        </a:rPr>
                        <a:t>12th grade</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World History</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US History I</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US History II</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charset="0"/>
                        <a:ea typeface="ＭＳ Ｐゴシック" charset="-128"/>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54163">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Honors World History</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Honors US History I</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Honors US History II</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AP US History II</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charset="0"/>
                        <a:ea typeface="ＭＳ Ｐゴシック" charset="-128"/>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325">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World History 107</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US History 207</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US History 307</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charset="0"/>
                        <a:ea typeface="ＭＳ Ｐゴシック" charset="-128"/>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en-US" altLang="en-US" u="sng"/>
              <a:t>Electives</a:t>
            </a:r>
            <a:endParaRPr lang="en-US" altLang="en-US"/>
          </a:p>
        </p:txBody>
      </p:sp>
      <p:sp>
        <p:nvSpPr>
          <p:cNvPr id="37890" name="Rectangle 4"/>
          <p:cNvSpPr>
            <a:spLocks noGrp="1" noChangeArrowheads="1"/>
          </p:cNvSpPr>
          <p:nvPr>
            <p:ph type="body" idx="1"/>
          </p:nvPr>
        </p:nvSpPr>
        <p:spPr/>
        <p:txBody>
          <a:bodyPr/>
          <a:lstStyle/>
          <a:p>
            <a:pPr eaLnBrk="1" hangingPunct="1"/>
            <a:r>
              <a:rPr lang="en-US" altLang="en-US"/>
              <a:t>Psychology</a:t>
            </a:r>
          </a:p>
          <a:p>
            <a:pPr eaLnBrk="1" hangingPunct="1"/>
            <a:r>
              <a:rPr lang="en-US" altLang="en-US"/>
              <a:t>AP Psychology</a:t>
            </a:r>
          </a:p>
          <a:p>
            <a:pPr eaLnBrk="1" hangingPunct="1"/>
            <a:r>
              <a:rPr lang="en-US" altLang="en-US"/>
              <a:t>Citizen and the Law</a:t>
            </a:r>
          </a:p>
          <a:p>
            <a:pPr eaLnBrk="1" hangingPunct="1"/>
            <a:r>
              <a:rPr lang="en-US" altLang="en-US"/>
              <a:t>Global Issues: Past, Present, and Future</a:t>
            </a:r>
          </a:p>
          <a:p>
            <a:pPr eaLnBrk="1" hangingPunct="1"/>
            <a:r>
              <a:rPr lang="en-US" altLang="en-US"/>
              <a:t>Financial Literacy</a:t>
            </a:r>
          </a:p>
          <a:p>
            <a:pPr eaLnBrk="1" hangingPunct="1"/>
            <a:r>
              <a:rPr lang="en-US" altLang="en-US"/>
              <a:t>AP European History</a:t>
            </a:r>
          </a:p>
          <a:p>
            <a:pPr eaLnBrk="1" hangingPunct="1"/>
            <a:r>
              <a:rPr lang="en-US" altLang="en-US"/>
              <a:t>AP Human Geography</a:t>
            </a:r>
          </a:p>
          <a:p>
            <a:pPr eaLnBrk="1" hangingPunct="1"/>
            <a:r>
              <a:rPr lang="en-US" altLang="en-US"/>
              <a:t>Sociology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pPr eaLnBrk="1" hangingPunct="1"/>
            <a:r>
              <a:rPr lang="en-US" altLang="en-US"/>
              <a:t>World Languages</a:t>
            </a:r>
            <a:br>
              <a:rPr lang="en-US" altLang="en-US"/>
            </a:br>
            <a:r>
              <a:rPr lang="en-US" altLang="en-US"/>
              <a:t>Ms. Yoda, Supervisor</a:t>
            </a:r>
          </a:p>
        </p:txBody>
      </p:sp>
      <p:sp>
        <p:nvSpPr>
          <p:cNvPr id="38914" name="Rectangle 3"/>
          <p:cNvSpPr>
            <a:spLocks noGrp="1" noChangeArrowheads="1"/>
          </p:cNvSpPr>
          <p:nvPr>
            <p:ph type="body" idx="1"/>
          </p:nvPr>
        </p:nvSpPr>
        <p:spPr/>
        <p:txBody>
          <a:bodyPr/>
          <a:lstStyle/>
          <a:p>
            <a:pPr eaLnBrk="1" hangingPunct="1"/>
            <a:r>
              <a:rPr lang="en-US" altLang="en-US" sz="3600"/>
              <a:t>Goals:</a:t>
            </a:r>
          </a:p>
          <a:p>
            <a:pPr eaLnBrk="1" hangingPunct="1">
              <a:buFont typeface="Arial" charset="0"/>
              <a:buNone/>
            </a:pPr>
            <a:r>
              <a:rPr lang="en-US" altLang="en-US" sz="3600"/>
              <a:t>	-</a:t>
            </a:r>
            <a:r>
              <a:rPr lang="en-US" altLang="en-US" sz="2800"/>
              <a:t>Understand the perspectives of a culture that generate its pattern of behaviors, ways of life, world views, and contributions</a:t>
            </a:r>
          </a:p>
          <a:p>
            <a:pPr eaLnBrk="1" hangingPunct="1">
              <a:buFont typeface="Arial" charset="0"/>
              <a:buNone/>
            </a:pPr>
            <a:r>
              <a:rPr lang="en-US" altLang="en-US" sz="2800"/>
              <a:t>	- Speak and understand a language other than English</a:t>
            </a:r>
            <a:endParaRPr lang="en-US" altLang="en-US" sz="36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eaLnBrk="1" hangingPunct="1"/>
            <a:r>
              <a:rPr lang="en-US" altLang="en-US" u="sng"/>
              <a:t>Requirements</a:t>
            </a:r>
            <a:endParaRPr lang="en-US" altLang="en-US"/>
          </a:p>
        </p:txBody>
      </p:sp>
      <p:sp>
        <p:nvSpPr>
          <p:cNvPr id="39938" name="Rectangle 3"/>
          <p:cNvSpPr>
            <a:spLocks noGrp="1" noChangeArrowheads="1"/>
          </p:cNvSpPr>
          <p:nvPr>
            <p:ph type="body" idx="1"/>
          </p:nvPr>
        </p:nvSpPr>
        <p:spPr/>
        <p:txBody>
          <a:bodyPr/>
          <a:lstStyle/>
          <a:p>
            <a:pPr eaLnBrk="1" hangingPunct="1"/>
            <a:r>
              <a:rPr lang="en-US" altLang="en-US"/>
              <a:t>Every student must take one year of a world language in order to meet graduation requirements (5 Credits).</a:t>
            </a:r>
          </a:p>
          <a:p>
            <a:pPr eaLnBrk="1" hangingPunct="1"/>
            <a:r>
              <a:rPr lang="en-US" altLang="en-US"/>
              <a:t>Most colleges require a </a:t>
            </a:r>
            <a:r>
              <a:rPr lang="en-US" altLang="en-US" b="1"/>
              <a:t>minimum</a:t>
            </a:r>
            <a:r>
              <a:rPr lang="en-US" altLang="en-US"/>
              <a:t> of two years of a world language as a part of the admission requirement. General rule of thumb is three years of a consecutive world language.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pPr eaLnBrk="1" hangingPunct="1"/>
            <a:r>
              <a:rPr lang="en-US" altLang="en-US" u="sng"/>
              <a:t>Sequence of courses</a:t>
            </a:r>
            <a:br>
              <a:rPr lang="en-US" altLang="en-US" u="sng"/>
            </a:br>
            <a:r>
              <a:rPr lang="en-US" altLang="en-US" sz="2000"/>
              <a:t>(Read sequence from left to  right)</a:t>
            </a:r>
            <a:endParaRPr lang="en-US" altLang="en-US"/>
          </a:p>
        </p:txBody>
      </p:sp>
      <p:graphicFrame>
        <p:nvGraphicFramePr>
          <p:cNvPr id="40053" name="Group 117"/>
          <p:cNvGraphicFramePr>
            <a:graphicFrameLocks noGrp="1"/>
          </p:cNvGraphicFramePr>
          <p:nvPr>
            <p:ph type="tbl" idx="1"/>
          </p:nvPr>
        </p:nvGraphicFramePr>
        <p:xfrm>
          <a:off x="685800" y="1905000"/>
          <a:ext cx="7086600" cy="2882900"/>
        </p:xfrm>
        <a:graphic>
          <a:graphicData uri="http://schemas.openxmlformats.org/drawingml/2006/table">
            <a:tbl>
              <a:tblPr/>
              <a:tblGrid>
                <a:gridCol w="1295400"/>
                <a:gridCol w="1295400"/>
                <a:gridCol w="1295400"/>
                <a:gridCol w="1295400"/>
                <a:gridCol w="1905000"/>
              </a:tblGrid>
              <a:tr h="1236663">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French 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French II</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Honors French III</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Honors French IV</a:t>
                      </a:r>
                      <a:endParaRPr kumimoji="0" lang="en-US" altLang="en-US" sz="2400" b="0" i="0" u="none" strike="noStrike" cap="none" normalizeH="0" baseline="0">
                        <a:ln>
                          <a:noFill/>
                        </a:ln>
                        <a:solidFill>
                          <a:schemeClr val="tx1"/>
                        </a:solidFill>
                        <a:effectLst/>
                        <a:latin typeface="Arial" charset="0"/>
                        <a:ea typeface="ＭＳ Ｐゴシック"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AP French Language</a:t>
                      </a:r>
                      <a:endParaRPr kumimoji="0" lang="en-US" altLang="en-US" sz="2400" b="0" i="0" u="none" strike="noStrike" cap="none" normalizeH="0" baseline="0">
                        <a:ln>
                          <a:noFill/>
                        </a:ln>
                        <a:solidFill>
                          <a:schemeClr val="tx1"/>
                        </a:solidFill>
                        <a:effectLst/>
                        <a:latin typeface="Arial" charset="0"/>
                        <a:ea typeface="ＭＳ Ｐゴシック"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46238">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Spanish I</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Spanish 107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Spanish 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Spanish III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Honors Spanish 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Honors Spanish IV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ＭＳ Ｐゴシック" charset="-128"/>
                        </a:rPr>
                        <a:t>AP Spanish Language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pPr eaLnBrk="1" hangingPunct="1"/>
            <a:r>
              <a:rPr lang="en-US" altLang="en-US" u="sng"/>
              <a:t>Electives</a:t>
            </a:r>
            <a:endParaRPr lang="en-US" altLang="en-US"/>
          </a:p>
        </p:txBody>
      </p:sp>
      <p:sp>
        <p:nvSpPr>
          <p:cNvPr id="41986" name="Rectangle 4"/>
          <p:cNvSpPr>
            <a:spLocks noGrp="1" noChangeArrowheads="1"/>
          </p:cNvSpPr>
          <p:nvPr>
            <p:ph type="body" idx="1"/>
          </p:nvPr>
        </p:nvSpPr>
        <p:spPr/>
        <p:txBody>
          <a:bodyPr/>
          <a:lstStyle/>
          <a:p>
            <a:pPr eaLnBrk="1" hangingPunct="1"/>
            <a:endParaRPr lang="en-US" altLang="en-US"/>
          </a:p>
          <a:p>
            <a:pPr eaLnBrk="1" hangingPunct="1"/>
            <a:r>
              <a:rPr lang="en-US" altLang="en-US"/>
              <a:t>Business and Computer Technology</a:t>
            </a:r>
          </a:p>
          <a:p>
            <a:pPr eaLnBrk="1" hangingPunct="1">
              <a:buFont typeface="Arial" charset="0"/>
              <a:buNone/>
            </a:pPr>
            <a:r>
              <a:rPr lang="en-US" altLang="en-US"/>
              <a:t>	- Ms. O</a:t>
            </a:r>
            <a:r>
              <a:rPr lang="ja-JP" altLang="en-US"/>
              <a:t>’</a:t>
            </a:r>
            <a:r>
              <a:rPr lang="en-US" altLang="ja-JP"/>
              <a:t>Donnell, Supervisor</a:t>
            </a:r>
          </a:p>
          <a:p>
            <a:pPr eaLnBrk="1" hangingPunct="1"/>
            <a:r>
              <a:rPr lang="en-US" altLang="en-US"/>
              <a:t>Fine, Practical, and Performing Arts</a:t>
            </a:r>
          </a:p>
          <a:p>
            <a:pPr eaLnBrk="1" hangingPunct="1">
              <a:buFont typeface="Arial" charset="0"/>
              <a:buNone/>
            </a:pPr>
            <a:r>
              <a:rPr lang="en-US" altLang="en-US"/>
              <a:t>		- Mr. Ersalesi, Supervisor</a:t>
            </a:r>
          </a:p>
          <a:p>
            <a:pPr eaLnBrk="1" hangingPunct="1"/>
            <a:r>
              <a:rPr lang="en-US" altLang="en-US"/>
              <a:t>STEM </a:t>
            </a:r>
          </a:p>
          <a:p>
            <a:pPr eaLnBrk="1" hangingPunct="1">
              <a:buFont typeface="Arial" charset="0"/>
              <a:buNone/>
            </a:pPr>
            <a:r>
              <a:rPr lang="en-US" altLang="en-US"/>
              <a:t>		-Mrs. Schmeding, Supervisor</a:t>
            </a:r>
          </a:p>
          <a:p>
            <a:pPr eaLnBrk="1" hangingPunct="1">
              <a:buFont typeface="Arial" charset="0"/>
              <a:buNone/>
            </a:pPr>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pPr eaLnBrk="1" hangingPunct="1"/>
            <a:r>
              <a:rPr lang="en-US" altLang="en-US" u="sng"/>
              <a:t>Electives</a:t>
            </a:r>
            <a:endParaRPr lang="en-US" altLang="en-US"/>
          </a:p>
        </p:txBody>
      </p:sp>
      <p:sp>
        <p:nvSpPr>
          <p:cNvPr id="43010" name="Rectangle 3"/>
          <p:cNvSpPr>
            <a:spLocks noGrp="1" noChangeArrowheads="1"/>
          </p:cNvSpPr>
          <p:nvPr>
            <p:ph type="body" idx="1"/>
          </p:nvPr>
        </p:nvSpPr>
        <p:spPr/>
        <p:txBody>
          <a:bodyPr/>
          <a:lstStyle/>
          <a:p>
            <a:pPr eaLnBrk="1" hangingPunct="1"/>
            <a:r>
              <a:rPr lang="en-US" altLang="en-US" sz="2800"/>
              <a:t>Divided into </a:t>
            </a:r>
            <a:r>
              <a:rPr lang="en-US" altLang="en-US" sz="2800" b="1" u="sng"/>
              <a:t>Career Strands</a:t>
            </a:r>
            <a:r>
              <a:rPr lang="en-US" altLang="en-US" sz="2800"/>
              <a:t> to help students select elective courses  more wisely</a:t>
            </a:r>
          </a:p>
          <a:p>
            <a:pPr eaLnBrk="1" hangingPunct="1">
              <a:buFont typeface="Arial" charset="0"/>
              <a:buNone/>
            </a:pPr>
            <a:r>
              <a:rPr lang="en-US" altLang="en-US" sz="2800"/>
              <a:t>	- Arts and Media</a:t>
            </a:r>
          </a:p>
          <a:p>
            <a:pPr eaLnBrk="1" hangingPunct="1">
              <a:buFont typeface="Arial" charset="0"/>
              <a:buNone/>
            </a:pPr>
            <a:r>
              <a:rPr lang="en-US" altLang="en-US" sz="2800"/>
              <a:t>	- Business, Finance, Entrepreneurship</a:t>
            </a:r>
          </a:p>
          <a:p>
            <a:pPr eaLnBrk="1" hangingPunct="1">
              <a:buFont typeface="Arial" charset="0"/>
              <a:buNone/>
            </a:pPr>
            <a:r>
              <a:rPr lang="en-US" altLang="en-US" sz="2800"/>
              <a:t>	- Education, Government, Social &amp; Human </a:t>
            </a:r>
          </a:p>
          <a:p>
            <a:pPr eaLnBrk="1" hangingPunct="1">
              <a:buFont typeface="Arial" charset="0"/>
              <a:buNone/>
            </a:pPr>
            <a:r>
              <a:rPr lang="en-US" altLang="en-US" sz="2800"/>
              <a:t>	   Services</a:t>
            </a:r>
          </a:p>
          <a:p>
            <a:pPr eaLnBrk="1" hangingPunct="1">
              <a:buFont typeface="Arial" charset="0"/>
              <a:buNone/>
            </a:pPr>
            <a:r>
              <a:rPr lang="en-US" altLang="en-US" sz="2800"/>
              <a:t>   - STEM: Science, Technology, Engineering and         Math</a:t>
            </a:r>
          </a:p>
          <a:p>
            <a:pPr eaLnBrk="1" hangingPunct="1">
              <a:buFont typeface="Arial" charset="0"/>
              <a:buNone/>
            </a:pPr>
            <a:r>
              <a:rPr lang="en-US" altLang="en-US" sz="280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pPr eaLnBrk="1" hangingPunct="1"/>
            <a:r>
              <a:rPr lang="en-US" altLang="en-US" u="sng"/>
              <a:t>Fine &amp; Performing Arts</a:t>
            </a:r>
            <a:endParaRPr lang="en-US" altLang="en-US"/>
          </a:p>
        </p:txBody>
      </p:sp>
      <p:sp>
        <p:nvSpPr>
          <p:cNvPr id="44034" name="Rectangle 5"/>
          <p:cNvSpPr>
            <a:spLocks noGrp="1" noChangeArrowheads="1"/>
          </p:cNvSpPr>
          <p:nvPr>
            <p:ph type="body" sz="half" idx="1"/>
          </p:nvPr>
        </p:nvSpPr>
        <p:spPr>
          <a:xfrm>
            <a:off x="457200" y="1828800"/>
            <a:ext cx="4071938" cy="4267200"/>
          </a:xfrm>
        </p:spPr>
        <p:txBody>
          <a:bodyPr/>
          <a:lstStyle/>
          <a:p>
            <a:pPr lvl="2" eaLnBrk="1" hangingPunct="1">
              <a:lnSpc>
                <a:spcPct val="90000"/>
              </a:lnSpc>
            </a:pPr>
            <a:r>
              <a:rPr lang="en-US" altLang="en-US" sz="1800"/>
              <a:t>AP Art History</a:t>
            </a:r>
          </a:p>
          <a:p>
            <a:pPr lvl="2" eaLnBrk="1" hangingPunct="1">
              <a:lnSpc>
                <a:spcPct val="90000"/>
              </a:lnSpc>
            </a:pPr>
            <a:r>
              <a:rPr lang="en-US" altLang="en-US" sz="1800"/>
              <a:t>AP Music Theory</a:t>
            </a:r>
          </a:p>
          <a:p>
            <a:pPr lvl="2" eaLnBrk="1" hangingPunct="1">
              <a:lnSpc>
                <a:spcPct val="90000"/>
              </a:lnSpc>
            </a:pPr>
            <a:r>
              <a:rPr lang="en-US" altLang="en-US" sz="1800"/>
              <a:t>AP Studio Art</a:t>
            </a:r>
          </a:p>
          <a:p>
            <a:pPr lvl="2" eaLnBrk="1" hangingPunct="1">
              <a:lnSpc>
                <a:spcPct val="90000"/>
              </a:lnSpc>
            </a:pPr>
            <a:r>
              <a:rPr lang="en-US" altLang="en-US" sz="1800"/>
              <a:t>Art by Computer Design</a:t>
            </a:r>
          </a:p>
          <a:p>
            <a:pPr lvl="2" eaLnBrk="1" hangingPunct="1">
              <a:lnSpc>
                <a:spcPct val="90000"/>
              </a:lnSpc>
            </a:pPr>
            <a:r>
              <a:rPr lang="en-US" altLang="en-US" sz="1800"/>
              <a:t>Basic Drawing &amp; Design I &amp; II</a:t>
            </a:r>
          </a:p>
          <a:p>
            <a:pPr lvl="2" eaLnBrk="1" hangingPunct="1">
              <a:lnSpc>
                <a:spcPct val="90000"/>
              </a:lnSpc>
            </a:pPr>
            <a:r>
              <a:rPr lang="en-US" altLang="en-US" sz="1800"/>
              <a:t>Ceramics I, II &amp; III</a:t>
            </a:r>
          </a:p>
          <a:p>
            <a:pPr lvl="2" eaLnBrk="1" hangingPunct="1">
              <a:lnSpc>
                <a:spcPct val="90000"/>
              </a:lnSpc>
            </a:pPr>
            <a:r>
              <a:rPr lang="en-US" altLang="en-US" sz="1800"/>
              <a:t>Concert Band</a:t>
            </a:r>
          </a:p>
          <a:p>
            <a:pPr lvl="2" eaLnBrk="1" hangingPunct="1">
              <a:lnSpc>
                <a:spcPct val="90000"/>
              </a:lnSpc>
            </a:pPr>
            <a:r>
              <a:rPr lang="en-US" altLang="en-US" sz="1800"/>
              <a:t>Concert Choir</a:t>
            </a:r>
          </a:p>
          <a:p>
            <a:pPr lvl="2" eaLnBrk="1" hangingPunct="1">
              <a:lnSpc>
                <a:spcPct val="90000"/>
              </a:lnSpc>
            </a:pPr>
            <a:r>
              <a:rPr lang="en-US" altLang="en-US" sz="1800"/>
              <a:t>Combined Choir/Band</a:t>
            </a:r>
          </a:p>
          <a:p>
            <a:pPr lvl="2" eaLnBrk="1" hangingPunct="1">
              <a:lnSpc>
                <a:spcPct val="90000"/>
              </a:lnSpc>
            </a:pPr>
            <a:r>
              <a:rPr lang="en-US" altLang="en-US" sz="1800"/>
              <a:t>Creative Writing</a:t>
            </a:r>
          </a:p>
          <a:p>
            <a:pPr lvl="2" eaLnBrk="1" hangingPunct="1">
              <a:lnSpc>
                <a:spcPct val="90000"/>
              </a:lnSpc>
            </a:pPr>
            <a:r>
              <a:rPr lang="en-US" altLang="en-US" sz="1800"/>
              <a:t>Desktop Publishing</a:t>
            </a:r>
          </a:p>
          <a:p>
            <a:pPr lvl="2" eaLnBrk="1" hangingPunct="1">
              <a:lnSpc>
                <a:spcPct val="90000"/>
              </a:lnSpc>
            </a:pPr>
            <a:r>
              <a:rPr lang="en-US" altLang="en-US" sz="1800"/>
              <a:t>Honors Humanities Seminar</a:t>
            </a:r>
          </a:p>
          <a:p>
            <a:pPr lvl="2" eaLnBrk="1" hangingPunct="1">
              <a:lnSpc>
                <a:spcPct val="90000"/>
              </a:lnSpc>
            </a:pPr>
            <a:r>
              <a:rPr lang="en-US" altLang="en-US" sz="1800"/>
              <a:t>Journalism</a:t>
            </a:r>
          </a:p>
          <a:p>
            <a:pPr lvl="2" eaLnBrk="1" hangingPunct="1">
              <a:lnSpc>
                <a:spcPct val="90000"/>
              </a:lnSpc>
            </a:pPr>
            <a:r>
              <a:rPr lang="en-US" altLang="en-US" sz="1800"/>
              <a:t>Multimedia Design</a:t>
            </a:r>
          </a:p>
          <a:p>
            <a:pPr eaLnBrk="1" hangingPunct="1">
              <a:lnSpc>
                <a:spcPct val="90000"/>
              </a:lnSpc>
            </a:pPr>
            <a:endParaRPr lang="en-US" altLang="en-US" sz="1800"/>
          </a:p>
        </p:txBody>
      </p:sp>
      <p:sp>
        <p:nvSpPr>
          <p:cNvPr id="44035" name="Rectangle 7"/>
          <p:cNvSpPr>
            <a:spLocks noGrp="1" noChangeArrowheads="1"/>
          </p:cNvSpPr>
          <p:nvPr>
            <p:ph type="body" sz="half" idx="2"/>
          </p:nvPr>
        </p:nvSpPr>
        <p:spPr>
          <a:xfrm>
            <a:off x="4691063" y="1828800"/>
            <a:ext cx="4071937" cy="4267200"/>
          </a:xfrm>
        </p:spPr>
        <p:txBody>
          <a:bodyPr/>
          <a:lstStyle/>
          <a:p>
            <a:pPr lvl="2" eaLnBrk="1" hangingPunct="1">
              <a:lnSpc>
                <a:spcPct val="90000"/>
              </a:lnSpc>
            </a:pPr>
            <a:r>
              <a:rPr lang="en-US" altLang="en-US" sz="1800"/>
              <a:t>Music Theory &amp; Technology</a:t>
            </a:r>
          </a:p>
          <a:p>
            <a:pPr lvl="2" eaLnBrk="1" hangingPunct="1">
              <a:lnSpc>
                <a:spcPct val="90000"/>
              </a:lnSpc>
            </a:pPr>
            <a:r>
              <a:rPr lang="en-US" altLang="en-US" sz="1800"/>
              <a:t>Painting</a:t>
            </a:r>
          </a:p>
          <a:p>
            <a:pPr lvl="2" eaLnBrk="1" hangingPunct="1">
              <a:lnSpc>
                <a:spcPct val="90000"/>
              </a:lnSpc>
            </a:pPr>
            <a:r>
              <a:rPr lang="en-US" altLang="en-US" sz="1800"/>
              <a:t>Photography I &amp; II</a:t>
            </a:r>
          </a:p>
          <a:p>
            <a:pPr lvl="2" eaLnBrk="1" hangingPunct="1">
              <a:lnSpc>
                <a:spcPct val="90000"/>
              </a:lnSpc>
            </a:pPr>
            <a:r>
              <a:rPr lang="en-US" altLang="en-US" sz="1800"/>
              <a:t>Public Speaking</a:t>
            </a:r>
          </a:p>
          <a:p>
            <a:pPr lvl="2" eaLnBrk="1" hangingPunct="1">
              <a:lnSpc>
                <a:spcPct val="90000"/>
              </a:lnSpc>
            </a:pPr>
            <a:r>
              <a:rPr lang="en-US" altLang="en-US" sz="1800"/>
              <a:t>Rock Ensemble</a:t>
            </a:r>
          </a:p>
          <a:p>
            <a:pPr lvl="2" eaLnBrk="1" hangingPunct="1">
              <a:lnSpc>
                <a:spcPct val="90000"/>
              </a:lnSpc>
            </a:pPr>
            <a:r>
              <a:rPr lang="en-US" altLang="en-US" sz="1800"/>
              <a:t>Studio Art</a:t>
            </a:r>
          </a:p>
          <a:p>
            <a:pPr lvl="2" eaLnBrk="1" hangingPunct="1">
              <a:lnSpc>
                <a:spcPct val="90000"/>
              </a:lnSpc>
            </a:pPr>
            <a:r>
              <a:rPr lang="en-US" altLang="en-US" sz="1800"/>
              <a:t>Theatre </a:t>
            </a:r>
          </a:p>
          <a:p>
            <a:pPr lvl="2" eaLnBrk="1" hangingPunct="1">
              <a:lnSpc>
                <a:spcPct val="90000"/>
              </a:lnSpc>
            </a:pPr>
            <a:r>
              <a:rPr lang="en-US" altLang="en-US" sz="1800"/>
              <a:t>TV Production</a:t>
            </a:r>
          </a:p>
          <a:p>
            <a:pPr lvl="2" eaLnBrk="1" hangingPunct="1">
              <a:lnSpc>
                <a:spcPct val="90000"/>
              </a:lnSpc>
            </a:pPr>
            <a:r>
              <a:rPr lang="en-US" altLang="en-US" sz="1800"/>
              <a:t>TV Studio Workshop</a:t>
            </a:r>
          </a:p>
          <a:p>
            <a:pPr lvl="2" eaLnBrk="1" hangingPunct="1">
              <a:lnSpc>
                <a:spcPct val="90000"/>
              </a:lnSpc>
            </a:pPr>
            <a:r>
              <a:rPr lang="en-US" altLang="en-US" sz="1800"/>
              <a:t>TV 3</a:t>
            </a:r>
          </a:p>
          <a:p>
            <a:pPr lvl="2" eaLnBrk="1" hangingPunct="1">
              <a:lnSpc>
                <a:spcPct val="90000"/>
              </a:lnSpc>
            </a:pPr>
            <a:r>
              <a:rPr lang="en-US" altLang="en-US" sz="1800"/>
              <a:t>Web Page Design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pPr eaLnBrk="1" hangingPunct="1"/>
            <a:r>
              <a:rPr lang="en-US" altLang="en-US" u="sng"/>
              <a:t>Practical Arts</a:t>
            </a:r>
            <a:endParaRPr lang="en-US" altLang="en-US"/>
          </a:p>
        </p:txBody>
      </p:sp>
      <p:sp>
        <p:nvSpPr>
          <p:cNvPr id="45058" name="Rectangle 4"/>
          <p:cNvSpPr>
            <a:spLocks noGrp="1" noChangeArrowheads="1"/>
          </p:cNvSpPr>
          <p:nvPr>
            <p:ph type="body" sz="half" idx="2"/>
          </p:nvPr>
        </p:nvSpPr>
        <p:spPr>
          <a:xfrm>
            <a:off x="4691063" y="1828800"/>
            <a:ext cx="4071937" cy="4267200"/>
          </a:xfrm>
        </p:spPr>
        <p:txBody>
          <a:bodyPr/>
          <a:lstStyle/>
          <a:p>
            <a:pPr lvl="2" eaLnBrk="1" hangingPunct="1">
              <a:lnSpc>
                <a:spcPct val="90000"/>
              </a:lnSpc>
            </a:pPr>
            <a:r>
              <a:rPr lang="en-US" altLang="en-US" sz="1600"/>
              <a:t>Financial Literacy</a:t>
            </a:r>
          </a:p>
          <a:p>
            <a:pPr lvl="2" eaLnBrk="1" hangingPunct="1">
              <a:lnSpc>
                <a:spcPct val="90000"/>
              </a:lnSpc>
            </a:pPr>
            <a:r>
              <a:rPr lang="en-US" altLang="en-US" sz="1600"/>
              <a:t>Fitness through Nutrition</a:t>
            </a:r>
          </a:p>
          <a:p>
            <a:pPr lvl="2" eaLnBrk="1" hangingPunct="1">
              <a:lnSpc>
                <a:spcPct val="90000"/>
              </a:lnSpc>
            </a:pPr>
            <a:r>
              <a:rPr lang="en-US" altLang="en-US" sz="1600"/>
              <a:t>Foods</a:t>
            </a:r>
          </a:p>
          <a:p>
            <a:pPr lvl="2" eaLnBrk="1" hangingPunct="1">
              <a:lnSpc>
                <a:spcPct val="90000"/>
              </a:lnSpc>
            </a:pPr>
            <a:r>
              <a:rPr lang="en-US" altLang="en-US" sz="1600"/>
              <a:t>Technological Foundations</a:t>
            </a:r>
          </a:p>
          <a:p>
            <a:pPr lvl="2" eaLnBrk="1" hangingPunct="1">
              <a:lnSpc>
                <a:spcPct val="90000"/>
              </a:lnSpc>
            </a:pPr>
            <a:r>
              <a:rPr lang="en-US" altLang="en-US" sz="1600"/>
              <a:t>Fundamentals of Contemporary Business</a:t>
            </a:r>
          </a:p>
          <a:p>
            <a:pPr lvl="2" eaLnBrk="1" hangingPunct="1">
              <a:lnSpc>
                <a:spcPct val="90000"/>
              </a:lnSpc>
            </a:pPr>
            <a:r>
              <a:rPr lang="en-US" altLang="en-US" sz="1600"/>
              <a:t>Intro to Java Programming</a:t>
            </a:r>
          </a:p>
          <a:p>
            <a:pPr lvl="2" eaLnBrk="1" hangingPunct="1">
              <a:lnSpc>
                <a:spcPct val="90000"/>
              </a:lnSpc>
            </a:pPr>
            <a:r>
              <a:rPr lang="en-US" altLang="en-US" sz="1600"/>
              <a:t>Investing &amp; the Stock Market</a:t>
            </a:r>
          </a:p>
          <a:p>
            <a:pPr lvl="2" eaLnBrk="1" hangingPunct="1">
              <a:lnSpc>
                <a:spcPct val="90000"/>
              </a:lnSpc>
            </a:pPr>
            <a:r>
              <a:rPr lang="en-US" altLang="en-US" sz="1600"/>
              <a:t>Marketing</a:t>
            </a:r>
          </a:p>
          <a:p>
            <a:pPr lvl="2" eaLnBrk="1" hangingPunct="1">
              <a:lnSpc>
                <a:spcPct val="90000"/>
              </a:lnSpc>
            </a:pPr>
            <a:r>
              <a:rPr lang="en-US" altLang="en-US" sz="1600"/>
              <a:t>Personal Computer Keyboarding</a:t>
            </a:r>
          </a:p>
          <a:p>
            <a:pPr lvl="2" eaLnBrk="1" hangingPunct="1">
              <a:lnSpc>
                <a:spcPct val="90000"/>
              </a:lnSpc>
            </a:pPr>
            <a:r>
              <a:rPr lang="en-US" altLang="en-US" sz="1600"/>
              <a:t>Photography I &amp; II</a:t>
            </a:r>
          </a:p>
          <a:p>
            <a:pPr lvl="2" eaLnBrk="1" hangingPunct="1">
              <a:lnSpc>
                <a:spcPct val="90000"/>
              </a:lnSpc>
            </a:pPr>
            <a:r>
              <a:rPr lang="en-US" altLang="en-US" sz="1600"/>
              <a:t>Robotics</a:t>
            </a:r>
          </a:p>
          <a:p>
            <a:pPr lvl="2" eaLnBrk="1" hangingPunct="1">
              <a:lnSpc>
                <a:spcPct val="90000"/>
              </a:lnSpc>
            </a:pPr>
            <a:r>
              <a:rPr lang="en-US" altLang="en-US" sz="1600"/>
              <a:t>Technological Design</a:t>
            </a:r>
          </a:p>
          <a:p>
            <a:pPr lvl="2" eaLnBrk="1" hangingPunct="1">
              <a:lnSpc>
                <a:spcPct val="90000"/>
              </a:lnSpc>
            </a:pPr>
            <a:r>
              <a:rPr lang="en-US" altLang="en-US" sz="1600"/>
              <a:t>Textiles</a:t>
            </a:r>
          </a:p>
          <a:p>
            <a:pPr lvl="2" eaLnBrk="1" hangingPunct="1">
              <a:lnSpc>
                <a:spcPct val="90000"/>
              </a:lnSpc>
            </a:pPr>
            <a:r>
              <a:rPr lang="en-US" altLang="en-US" sz="1600"/>
              <a:t>Transition</a:t>
            </a:r>
          </a:p>
          <a:p>
            <a:pPr lvl="2" eaLnBrk="1" hangingPunct="1">
              <a:lnSpc>
                <a:spcPct val="90000"/>
              </a:lnSpc>
            </a:pPr>
            <a:r>
              <a:rPr lang="en-US" altLang="en-US" sz="1600"/>
              <a:t>TV Studio Workshop</a:t>
            </a:r>
          </a:p>
          <a:p>
            <a:pPr lvl="2" eaLnBrk="1" hangingPunct="1">
              <a:lnSpc>
                <a:spcPct val="90000"/>
              </a:lnSpc>
            </a:pPr>
            <a:r>
              <a:rPr lang="en-US" altLang="en-US" sz="1600"/>
              <a:t>Web Page Design</a:t>
            </a:r>
          </a:p>
          <a:p>
            <a:pPr marL="0" indent="0" eaLnBrk="1" hangingPunct="1">
              <a:lnSpc>
                <a:spcPct val="90000"/>
              </a:lnSpc>
              <a:buFont typeface="Arial" charset="0"/>
              <a:buNone/>
            </a:pPr>
            <a:endParaRPr lang="en-US" altLang="en-US" sz="2400"/>
          </a:p>
        </p:txBody>
      </p:sp>
      <p:sp>
        <p:nvSpPr>
          <p:cNvPr id="45059" name="Rectangle 5"/>
          <p:cNvSpPr>
            <a:spLocks noGrp="1" noChangeArrowheads="1"/>
          </p:cNvSpPr>
          <p:nvPr>
            <p:ph type="body" sz="half" idx="1"/>
          </p:nvPr>
        </p:nvSpPr>
        <p:spPr>
          <a:xfrm>
            <a:off x="457200" y="1828800"/>
            <a:ext cx="4071938" cy="4267200"/>
          </a:xfrm>
        </p:spPr>
        <p:txBody>
          <a:bodyPr/>
          <a:lstStyle/>
          <a:p>
            <a:pPr lvl="2" eaLnBrk="1" hangingPunct="1">
              <a:lnSpc>
                <a:spcPct val="90000"/>
              </a:lnSpc>
            </a:pPr>
            <a:r>
              <a:rPr lang="en-US" altLang="en-US" sz="1600"/>
              <a:t>Advanced Textiles and Fashion Design</a:t>
            </a:r>
          </a:p>
          <a:p>
            <a:pPr lvl="2" eaLnBrk="1" hangingPunct="1">
              <a:lnSpc>
                <a:spcPct val="90000"/>
              </a:lnSpc>
            </a:pPr>
            <a:r>
              <a:rPr lang="en-US" altLang="en-US" sz="1600"/>
              <a:t>Advanced Design Applications</a:t>
            </a:r>
          </a:p>
          <a:p>
            <a:pPr lvl="2" eaLnBrk="1" hangingPunct="1">
              <a:lnSpc>
                <a:spcPct val="90000"/>
              </a:lnSpc>
            </a:pPr>
            <a:r>
              <a:rPr lang="en-US" altLang="en-US" sz="1600"/>
              <a:t>Accounting I/Honors Accounting</a:t>
            </a:r>
            <a:endParaRPr lang="en-US" altLang="en-US" sz="1600" b="1"/>
          </a:p>
          <a:p>
            <a:pPr lvl="2" eaLnBrk="1" hangingPunct="1">
              <a:lnSpc>
                <a:spcPct val="90000"/>
              </a:lnSpc>
            </a:pPr>
            <a:r>
              <a:rPr lang="en-US" altLang="en-US" sz="1600"/>
              <a:t>Advanced Computer Software Systems</a:t>
            </a:r>
          </a:p>
          <a:p>
            <a:pPr lvl="2" eaLnBrk="1" hangingPunct="1">
              <a:lnSpc>
                <a:spcPct val="90000"/>
              </a:lnSpc>
            </a:pPr>
            <a:r>
              <a:rPr lang="en-US" altLang="en-US" sz="1600"/>
              <a:t>Advanced Design Applications</a:t>
            </a:r>
          </a:p>
          <a:p>
            <a:pPr lvl="2" eaLnBrk="1" hangingPunct="1">
              <a:lnSpc>
                <a:spcPct val="90000"/>
              </a:lnSpc>
            </a:pPr>
            <a:r>
              <a:rPr lang="en-US" altLang="en-US" sz="1600"/>
              <a:t>AP Computer Science Java</a:t>
            </a:r>
          </a:p>
          <a:p>
            <a:pPr lvl="2" eaLnBrk="1" hangingPunct="1">
              <a:lnSpc>
                <a:spcPct val="90000"/>
              </a:lnSpc>
            </a:pPr>
            <a:r>
              <a:rPr lang="en-US" altLang="en-US" sz="1600"/>
              <a:t>Applied Computer Concepts</a:t>
            </a:r>
          </a:p>
          <a:p>
            <a:pPr lvl="2" eaLnBrk="1" hangingPunct="1">
              <a:lnSpc>
                <a:spcPct val="90000"/>
              </a:lnSpc>
            </a:pPr>
            <a:r>
              <a:rPr lang="en-US" altLang="en-US" sz="1600"/>
              <a:t>Architectural Drafting</a:t>
            </a:r>
          </a:p>
          <a:p>
            <a:pPr lvl="2" eaLnBrk="1" hangingPunct="1">
              <a:lnSpc>
                <a:spcPct val="90000"/>
              </a:lnSpc>
            </a:pPr>
            <a:r>
              <a:rPr lang="en-US" altLang="en-US" sz="1600"/>
              <a:t>Career Transition</a:t>
            </a:r>
          </a:p>
          <a:p>
            <a:pPr lvl="2" eaLnBrk="1" hangingPunct="1">
              <a:lnSpc>
                <a:spcPct val="90000"/>
              </a:lnSpc>
            </a:pPr>
            <a:r>
              <a:rPr lang="en-US" altLang="en-US" sz="1600"/>
              <a:t>Citizen &amp; The Law</a:t>
            </a:r>
            <a:endParaRPr lang="en-US" altLang="en-US" sz="1800"/>
          </a:p>
          <a:p>
            <a:pPr lvl="2" eaLnBrk="1" hangingPunct="1">
              <a:lnSpc>
                <a:spcPct val="90000"/>
              </a:lnSpc>
            </a:pPr>
            <a:r>
              <a:rPr lang="en-US" altLang="en-US" sz="1600"/>
              <a:t>Computer Programming I</a:t>
            </a:r>
          </a:p>
          <a:p>
            <a:pPr lvl="2" eaLnBrk="1" hangingPunct="1">
              <a:lnSpc>
                <a:spcPct val="90000"/>
              </a:lnSpc>
            </a:pPr>
            <a:r>
              <a:rPr lang="en-US" altLang="en-US" sz="1600"/>
              <a:t>Computer Programming C++</a:t>
            </a:r>
          </a:p>
          <a:p>
            <a:pPr lvl="2" eaLnBrk="1" hangingPunct="1">
              <a:lnSpc>
                <a:spcPct val="90000"/>
              </a:lnSpc>
            </a:pPr>
            <a:r>
              <a:rPr lang="en-US" altLang="en-US" sz="1600"/>
              <a:t>Computer Applications</a:t>
            </a:r>
          </a:p>
          <a:p>
            <a:pPr lvl="2" eaLnBrk="1" hangingPunct="1">
              <a:lnSpc>
                <a:spcPct val="90000"/>
              </a:lnSpc>
            </a:pPr>
            <a:r>
              <a:rPr lang="en-US" altLang="en-US" sz="1600"/>
              <a:t>Engineering Design</a:t>
            </a:r>
          </a:p>
          <a:p>
            <a:pPr eaLnBrk="1" hangingPunct="1">
              <a:lnSpc>
                <a:spcPct val="90000"/>
              </a:lnSpc>
            </a:pPr>
            <a:endParaRPr lang="en-US" altLang="en-US" sz="16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1" hangingPunct="1"/>
            <a:r>
              <a:rPr lang="en-US" altLang="en-US" u="sng"/>
              <a:t>Requirements</a:t>
            </a:r>
            <a:endParaRPr lang="en-US" altLang="en-US"/>
          </a:p>
        </p:txBody>
      </p:sp>
      <p:sp>
        <p:nvSpPr>
          <p:cNvPr id="46082" name="Rectangle 3"/>
          <p:cNvSpPr>
            <a:spLocks noGrp="1" noChangeArrowheads="1"/>
          </p:cNvSpPr>
          <p:nvPr>
            <p:ph type="body" idx="1"/>
          </p:nvPr>
        </p:nvSpPr>
        <p:spPr/>
        <p:txBody>
          <a:bodyPr/>
          <a:lstStyle/>
          <a:p>
            <a:pPr eaLnBrk="1" hangingPunct="1"/>
            <a:r>
              <a:rPr lang="en-US" altLang="en-US" sz="2800"/>
              <a:t>Every student is required to complete one year of visual or performing arts (5 credits).</a:t>
            </a:r>
          </a:p>
          <a:p>
            <a:pPr eaLnBrk="1" hangingPunct="1"/>
            <a:r>
              <a:rPr lang="en-US" altLang="en-US" sz="2800"/>
              <a:t>Every student is required to complete one year of practical arts (5 credits).</a:t>
            </a:r>
          </a:p>
          <a:p>
            <a:pPr eaLnBrk="1" hangingPunct="1"/>
            <a:r>
              <a:rPr lang="en-US" altLang="en-US" sz="2800"/>
              <a:t>Every student is required to take 2.5 credits of Financial Literacy. (Financial Literacy, Fundamentals of Contemporary Business and Investing in the Stock Market)</a:t>
            </a:r>
          </a:p>
          <a:p>
            <a:pPr eaLnBrk="1" hangingPunct="1"/>
            <a:r>
              <a:rPr lang="en-US" altLang="en-US" sz="2800"/>
              <a:t>A minimum of an additional 22.5 credits of electives is required in order to meet graduation requirements.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en-US" altLang="en-US"/>
              <a:t>English </a:t>
            </a:r>
            <a:br>
              <a:rPr lang="en-US" altLang="en-US"/>
            </a:br>
            <a:r>
              <a:rPr lang="en-US" altLang="en-US"/>
              <a:t>Mr. Ersalesi, Supervisor</a:t>
            </a:r>
          </a:p>
        </p:txBody>
      </p:sp>
      <p:sp>
        <p:nvSpPr>
          <p:cNvPr id="18434" name="Rectangle 3"/>
          <p:cNvSpPr>
            <a:spLocks noGrp="1" noChangeArrowheads="1"/>
          </p:cNvSpPr>
          <p:nvPr>
            <p:ph type="body" idx="1"/>
          </p:nvPr>
        </p:nvSpPr>
        <p:spPr/>
        <p:txBody>
          <a:bodyPr/>
          <a:lstStyle/>
          <a:p>
            <a:pPr eaLnBrk="1" hangingPunct="1"/>
            <a:r>
              <a:rPr lang="en-US" altLang="en-US"/>
              <a:t>Goals:</a:t>
            </a:r>
          </a:p>
          <a:p>
            <a:pPr eaLnBrk="1" hangingPunct="1">
              <a:buFont typeface="Arial" charset="0"/>
              <a:buNone/>
            </a:pPr>
            <a:r>
              <a:rPr lang="en-US" altLang="en-US"/>
              <a:t>	- Develop communication skills</a:t>
            </a:r>
          </a:p>
          <a:p>
            <a:pPr eaLnBrk="1" hangingPunct="1">
              <a:buFont typeface="Arial" charset="0"/>
              <a:buNone/>
            </a:pPr>
            <a:r>
              <a:rPr lang="en-US" altLang="en-US"/>
              <a:t>	- Develop writing skills</a:t>
            </a:r>
          </a:p>
          <a:p>
            <a:pPr eaLnBrk="1" hangingPunct="1">
              <a:buFont typeface="Arial" charset="0"/>
              <a:buNone/>
            </a:pPr>
            <a:r>
              <a:rPr lang="en-US" altLang="en-US"/>
              <a:t>	- Develop grammar and vocabulary skills</a:t>
            </a:r>
          </a:p>
          <a:p>
            <a:pPr eaLnBrk="1" hangingPunct="1">
              <a:buFont typeface="Arial" charset="0"/>
              <a:buNone/>
            </a:pPr>
            <a:r>
              <a:rPr lang="en-US" altLang="en-US"/>
              <a:t>	- Develop research techniques</a:t>
            </a:r>
          </a:p>
          <a:p>
            <a:pPr eaLnBrk="1" hangingPunct="1">
              <a:buFont typeface="Arial" charset="0"/>
              <a:buNone/>
            </a:pPr>
            <a:r>
              <a:rPr lang="en-US" altLang="en-US"/>
              <a:t>	- Explore various forms of literature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eaLnBrk="1" hangingPunct="1"/>
            <a:r>
              <a:rPr lang="en-US" altLang="en-US"/>
              <a:t>Course Selection Process</a:t>
            </a:r>
          </a:p>
        </p:txBody>
      </p:sp>
      <p:sp>
        <p:nvSpPr>
          <p:cNvPr id="47106" name="Rectangle 3"/>
          <p:cNvSpPr>
            <a:spLocks noGrp="1" noChangeArrowheads="1"/>
          </p:cNvSpPr>
          <p:nvPr>
            <p:ph type="body" idx="1"/>
          </p:nvPr>
        </p:nvSpPr>
        <p:spPr/>
        <p:txBody>
          <a:bodyPr/>
          <a:lstStyle/>
          <a:p>
            <a:pPr eaLnBrk="1" hangingPunct="1">
              <a:lnSpc>
                <a:spcPct val="90000"/>
              </a:lnSpc>
            </a:pPr>
            <a:r>
              <a:rPr lang="en-US" altLang="en-US" sz="2400"/>
              <a:t>Meet with parents providing overview of high school program</a:t>
            </a:r>
          </a:p>
          <a:p>
            <a:pPr eaLnBrk="1" hangingPunct="1">
              <a:lnSpc>
                <a:spcPct val="90000"/>
              </a:lnSpc>
            </a:pPr>
            <a:r>
              <a:rPr lang="en-US" altLang="en-US" sz="2400"/>
              <a:t>Provide students with an overview of courses and provide them with access the Curriculum Guidebook available on the school’s web page</a:t>
            </a:r>
          </a:p>
          <a:p>
            <a:pPr eaLnBrk="1" hangingPunct="1">
              <a:lnSpc>
                <a:spcPct val="90000"/>
              </a:lnSpc>
            </a:pPr>
            <a:r>
              <a:rPr lang="en-US" altLang="en-US" sz="2400"/>
              <a:t>Schedule date and time to meet with student to select courses </a:t>
            </a:r>
          </a:p>
          <a:p>
            <a:pPr eaLnBrk="1" hangingPunct="1">
              <a:lnSpc>
                <a:spcPct val="90000"/>
              </a:lnSpc>
            </a:pPr>
            <a:r>
              <a:rPr lang="en-US" altLang="en-US" sz="2400"/>
              <a:t>Student and parent can review course requests in Parent Portal</a:t>
            </a:r>
          </a:p>
          <a:p>
            <a:pPr eaLnBrk="1" hangingPunct="1">
              <a:lnSpc>
                <a:spcPct val="90000"/>
              </a:lnSpc>
            </a:pPr>
            <a:r>
              <a:rPr lang="en-US" altLang="en-US" sz="2400"/>
              <a:t>Mail letter to parent and student indicating courses selected</a:t>
            </a:r>
          </a:p>
          <a:p>
            <a:pPr eaLnBrk="1" hangingPunct="1">
              <a:lnSpc>
                <a:spcPct val="90000"/>
              </a:lnSpc>
            </a:pPr>
            <a:r>
              <a:rPr lang="en-US" altLang="en-US" sz="2400"/>
              <a:t>Schedule will be distributed to student on the first day of school</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pPr eaLnBrk="1" hangingPunct="1"/>
            <a:r>
              <a:rPr lang="en-US" altLang="en-US"/>
              <a:t>Credit requirements for </a:t>
            </a:r>
            <a:br>
              <a:rPr lang="en-US" altLang="en-US"/>
            </a:br>
            <a:r>
              <a:rPr lang="en-US" altLang="en-US"/>
              <a:t>grade level</a:t>
            </a:r>
          </a:p>
        </p:txBody>
      </p:sp>
      <p:sp>
        <p:nvSpPr>
          <p:cNvPr id="49154" name="Rectangle 3"/>
          <p:cNvSpPr>
            <a:spLocks noGrp="1" noChangeArrowheads="1"/>
          </p:cNvSpPr>
          <p:nvPr>
            <p:ph type="body" idx="1"/>
          </p:nvPr>
        </p:nvSpPr>
        <p:spPr/>
        <p:txBody>
          <a:bodyPr/>
          <a:lstStyle/>
          <a:p>
            <a:pPr eaLnBrk="1" hangingPunct="1"/>
            <a:r>
              <a:rPr lang="en-US" altLang="en-US" sz="2400"/>
              <a:t>Grade 10	30 earned credits</a:t>
            </a:r>
          </a:p>
          <a:p>
            <a:pPr eaLnBrk="1" hangingPunct="1"/>
            <a:endParaRPr lang="en-US" altLang="en-US" sz="2400"/>
          </a:p>
          <a:p>
            <a:pPr eaLnBrk="1" hangingPunct="1"/>
            <a:r>
              <a:rPr lang="en-US" altLang="en-US" sz="2400"/>
              <a:t>Grade 11	60 earned credits</a:t>
            </a:r>
          </a:p>
          <a:p>
            <a:pPr eaLnBrk="1" hangingPunct="1"/>
            <a:endParaRPr lang="en-US" altLang="en-US" sz="2400"/>
          </a:p>
          <a:p>
            <a:pPr eaLnBrk="1" hangingPunct="1"/>
            <a:r>
              <a:rPr lang="en-US" altLang="en-US" sz="2400"/>
              <a:t>Grade 12	Eligibility to meet all 					 graduation requirements by 				 June of the current school year</a:t>
            </a:r>
          </a:p>
          <a:p>
            <a:pPr algn="ctr" eaLnBrk="1" hangingPunct="1">
              <a:buFont typeface="Arial" charset="0"/>
              <a:buNone/>
            </a:pPr>
            <a:r>
              <a:rPr lang="en-US" altLang="en-US" sz="2400" b="1"/>
              <a:t>Every student is required to carry a minimum of 35 credits each year and a maximum of 40 credits each year.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lstStyle/>
          <a:p>
            <a:pPr eaLnBrk="1" hangingPunct="1"/>
            <a:r>
              <a:rPr lang="en-US" altLang="en-US" u="sng"/>
              <a:t>Graduation Requirements</a:t>
            </a:r>
            <a:endParaRPr lang="en-US" altLang="en-US"/>
          </a:p>
        </p:txBody>
      </p:sp>
      <p:sp>
        <p:nvSpPr>
          <p:cNvPr id="50178" name="Rectangle 3"/>
          <p:cNvSpPr>
            <a:spLocks noGrp="1" noChangeArrowheads="1"/>
          </p:cNvSpPr>
          <p:nvPr>
            <p:ph type="body" idx="1"/>
          </p:nvPr>
        </p:nvSpPr>
        <p:spPr/>
        <p:txBody>
          <a:bodyPr/>
          <a:lstStyle/>
          <a:p>
            <a:pPr eaLnBrk="1" hangingPunct="1"/>
            <a:r>
              <a:rPr lang="en-US" altLang="en-US"/>
              <a:t>Pass state and Rutherford High School course requirements.</a:t>
            </a:r>
          </a:p>
          <a:p>
            <a:pPr eaLnBrk="1" hangingPunct="1"/>
            <a:r>
              <a:rPr lang="en-US" altLang="en-US"/>
              <a:t>Take all eligible PARCC assessments, beginning with class of 2021: pass PARCC ELA 10 and Algebra 1</a:t>
            </a:r>
          </a:p>
          <a:p>
            <a:pPr eaLnBrk="1" hangingPunct="1"/>
            <a:r>
              <a:rPr lang="en-US" altLang="en-US"/>
              <a:t>Complete a minimum of 130 credits.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a:xfrm>
            <a:off x="609600" y="228600"/>
            <a:ext cx="7772400" cy="914400"/>
          </a:xfrm>
        </p:spPr>
        <p:txBody>
          <a:bodyPr/>
          <a:lstStyle/>
          <a:p>
            <a:r>
              <a:rPr lang="en-US" altLang="en-US"/>
              <a:t/>
            </a:r>
            <a:br>
              <a:rPr lang="en-US" altLang="en-US"/>
            </a:br>
            <a:r>
              <a:rPr lang="en-US" altLang="en-US"/>
              <a:t>Alternate Requirements ending with the Class of 2020</a:t>
            </a:r>
          </a:p>
        </p:txBody>
      </p:sp>
      <p:pic>
        <p:nvPicPr>
          <p:cNvPr id="51202"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rcRect l="6268" r="6268"/>
          <a:stretch>
            <a:fillRect/>
          </a:stretch>
        </p:blip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p:txBody>
          <a:bodyPr/>
          <a:lstStyle/>
          <a:p>
            <a:pPr eaLnBrk="1" hangingPunct="1"/>
            <a:r>
              <a:rPr lang="en-US" altLang="en-US"/>
              <a:t>RESOURCES</a:t>
            </a:r>
          </a:p>
        </p:txBody>
      </p:sp>
      <p:sp>
        <p:nvSpPr>
          <p:cNvPr id="52226" name="Rectangle 3"/>
          <p:cNvSpPr>
            <a:spLocks noGrp="1" noChangeArrowheads="1"/>
          </p:cNvSpPr>
          <p:nvPr>
            <p:ph type="body" idx="1"/>
          </p:nvPr>
        </p:nvSpPr>
        <p:spPr/>
        <p:txBody>
          <a:bodyPr/>
          <a:lstStyle/>
          <a:p>
            <a:pPr eaLnBrk="1" hangingPunct="1"/>
            <a:endParaRPr lang="en-US" altLang="en-US">
              <a:hlinkClick r:id="rId2"/>
            </a:endParaRPr>
          </a:p>
          <a:p>
            <a:pPr eaLnBrk="1" hangingPunct="1"/>
            <a:endParaRPr lang="en-US" altLang="en-US">
              <a:hlinkClick r:id="rId2"/>
            </a:endParaRPr>
          </a:p>
          <a:p>
            <a:pPr eaLnBrk="1" hangingPunct="1"/>
            <a:r>
              <a:rPr lang="en-US" altLang="en-US">
                <a:hlinkClick r:id="rId2"/>
              </a:rPr>
              <a:t>www.rutherfordschools.org</a:t>
            </a:r>
            <a:endParaRPr lang="en-US" altLang="en-US"/>
          </a:p>
          <a:p>
            <a:pPr eaLnBrk="1" hangingPunct="1"/>
            <a:r>
              <a:rPr lang="en-US" altLang="en-US"/>
              <a:t>Curriculum Guidebook</a:t>
            </a:r>
          </a:p>
          <a:p>
            <a:pPr eaLnBrk="1" hangingPunct="1"/>
            <a:r>
              <a:rPr lang="en-US" altLang="en-US"/>
              <a:t>Student Handbook</a:t>
            </a:r>
          </a:p>
          <a:p>
            <a:pPr eaLnBrk="1" hangingPunct="1"/>
            <a:endParaRPr lang="en-US"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p:txBody>
          <a:bodyPr/>
          <a:lstStyle/>
          <a:p>
            <a:pPr eaLnBrk="1" hangingPunct="1"/>
            <a:r>
              <a:rPr lang="en-US" altLang="en-US"/>
              <a:t>Contact Us </a:t>
            </a:r>
            <a:br>
              <a:rPr lang="en-US" altLang="en-US"/>
            </a:br>
            <a:r>
              <a:rPr lang="en-US" altLang="en-US"/>
              <a:t>201-438-7675</a:t>
            </a:r>
          </a:p>
        </p:txBody>
      </p:sp>
      <p:sp>
        <p:nvSpPr>
          <p:cNvPr id="53250" name="Rectangle 3"/>
          <p:cNvSpPr>
            <a:spLocks noGrp="1" noChangeArrowheads="1"/>
          </p:cNvSpPr>
          <p:nvPr>
            <p:ph type="body" idx="1"/>
          </p:nvPr>
        </p:nvSpPr>
        <p:spPr/>
        <p:txBody>
          <a:bodyPr/>
          <a:lstStyle/>
          <a:p>
            <a:pPr eaLnBrk="1" hangingPunct="1"/>
            <a:r>
              <a:rPr lang="en-US" altLang="en-US" sz="2000"/>
              <a:t>Dr. Shannon Hopkins		Ext. 2114</a:t>
            </a:r>
          </a:p>
          <a:p>
            <a:pPr lvl="1" eaLnBrk="1" hangingPunct="1"/>
            <a:r>
              <a:rPr lang="en-US" altLang="en-US" sz="2000"/>
              <a:t>shopkins@rutherfordschools.org</a:t>
            </a:r>
          </a:p>
          <a:p>
            <a:pPr eaLnBrk="1" hangingPunct="1"/>
            <a:r>
              <a:rPr lang="en-US" altLang="en-US" sz="2000"/>
              <a:t>Mrs. Lauren Buckley 			Ext. 2240</a:t>
            </a:r>
          </a:p>
          <a:p>
            <a:pPr lvl="1" eaLnBrk="1" hangingPunct="1"/>
            <a:r>
              <a:rPr lang="en-US" altLang="en-US" sz="2000"/>
              <a:t>lbuckley@rutherfordschools.org</a:t>
            </a:r>
          </a:p>
          <a:p>
            <a:pPr eaLnBrk="1" hangingPunct="1"/>
            <a:r>
              <a:rPr lang="en-US" altLang="en-US" sz="2000"/>
              <a:t>Mr. Paul Scutti			Ext. 2245</a:t>
            </a:r>
          </a:p>
          <a:p>
            <a:pPr lvl="1" eaLnBrk="1" hangingPunct="1"/>
            <a:r>
              <a:rPr lang="en-US" altLang="en-US" sz="2000"/>
              <a:t>pscutti@rutherfordschools.org</a:t>
            </a:r>
          </a:p>
          <a:p>
            <a:pPr eaLnBrk="1" hangingPunct="1"/>
            <a:r>
              <a:rPr lang="en-US" altLang="en-US" sz="2000"/>
              <a:t>Ms. Cristina Nicolau   		Ext. 2246</a:t>
            </a:r>
          </a:p>
          <a:p>
            <a:pPr lvl="1" eaLnBrk="1" hangingPunct="1"/>
            <a:r>
              <a:rPr lang="en-US" altLang="en-US" sz="2000"/>
              <a:t>cnicolau@rutherfordschools.org</a:t>
            </a:r>
          </a:p>
          <a:p>
            <a:pPr eaLnBrk="1" hangingPunct="1"/>
            <a:r>
              <a:rPr lang="en-US" altLang="en-US" sz="2000"/>
              <a:t>Mrs. Darlene Capobianco		Ext. 2242</a:t>
            </a:r>
          </a:p>
          <a:p>
            <a:pPr lvl="1" eaLnBrk="1" hangingPunct="1"/>
            <a:r>
              <a:rPr lang="en-US" altLang="en-US" sz="1600"/>
              <a:t>dcapobianco@rutherfordschools.org</a:t>
            </a:r>
          </a:p>
          <a:p>
            <a:pPr eaLnBrk="1" hangingPunct="1"/>
            <a:r>
              <a:rPr lang="en-US" altLang="en-US" sz="2000"/>
              <a:t>Ms. Joy Mariano			Ext. 2241</a:t>
            </a:r>
          </a:p>
          <a:p>
            <a:pPr lvl="1" eaLnBrk="1" hangingPunct="1"/>
            <a:r>
              <a:rPr lang="en-US" altLang="en-US" sz="1600"/>
              <a:t>jmariano@rutherfordschools.org</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lstStyle/>
          <a:p>
            <a:pPr eaLnBrk="1" hangingPunct="1"/>
            <a:r>
              <a:rPr lang="en-US" altLang="en-US" u="sng"/>
              <a:t>Guidance Department</a:t>
            </a:r>
            <a:endParaRPr lang="en-US" altLang="en-US"/>
          </a:p>
        </p:txBody>
      </p:sp>
      <p:sp>
        <p:nvSpPr>
          <p:cNvPr id="47107" name="Rectangle 3"/>
          <p:cNvSpPr>
            <a:spLocks noGrp="1" noChangeArrowheads="1"/>
          </p:cNvSpPr>
          <p:nvPr>
            <p:ph type="body" idx="1"/>
          </p:nvPr>
        </p:nvSpPr>
        <p:spPr/>
        <p:txBody>
          <a:bodyPr/>
          <a:lstStyle/>
          <a:p>
            <a:pPr eaLnBrk="1" hangingPunct="1">
              <a:lnSpc>
                <a:spcPct val="90000"/>
              </a:lnSpc>
              <a:defRPr/>
            </a:pPr>
            <a:r>
              <a:rPr lang="en-US" sz="1800" dirty="0" smtClean="0">
                <a:cs typeface="+mn-cs"/>
              </a:rPr>
              <a:t>Shannon Hopkins - Director of Guidance (W &amp; ELL)</a:t>
            </a:r>
          </a:p>
          <a:p>
            <a:pPr marL="0" indent="0" eaLnBrk="1" hangingPunct="1">
              <a:lnSpc>
                <a:spcPct val="90000"/>
              </a:lnSpc>
              <a:buFont typeface="Arial" charset="0"/>
              <a:buNone/>
              <a:defRPr/>
            </a:pPr>
            <a:endParaRPr lang="en-US" sz="1800" dirty="0" smtClean="0">
              <a:cs typeface="+mn-cs"/>
            </a:endParaRPr>
          </a:p>
          <a:p>
            <a:pPr eaLnBrk="1" hangingPunct="1">
              <a:lnSpc>
                <a:spcPct val="90000"/>
              </a:lnSpc>
              <a:defRPr/>
            </a:pPr>
            <a:r>
              <a:rPr lang="en-US" sz="1800" dirty="0" smtClean="0">
                <a:cs typeface="+mn-cs"/>
              </a:rPr>
              <a:t>Lauren Buckley - Guidance Counselor (E-I, L, N-Q, U &amp; V)</a:t>
            </a:r>
          </a:p>
          <a:p>
            <a:pPr eaLnBrk="1" hangingPunct="1">
              <a:lnSpc>
                <a:spcPct val="90000"/>
              </a:lnSpc>
              <a:defRPr/>
            </a:pPr>
            <a:endParaRPr lang="en-US" sz="1800" dirty="0" smtClean="0">
              <a:cs typeface="+mn-cs"/>
            </a:endParaRPr>
          </a:p>
          <a:p>
            <a:pPr eaLnBrk="1" hangingPunct="1">
              <a:lnSpc>
                <a:spcPct val="90000"/>
              </a:lnSpc>
              <a:defRPr/>
            </a:pPr>
            <a:r>
              <a:rPr lang="en-US" sz="1800" dirty="0" smtClean="0">
                <a:cs typeface="+mn-cs"/>
              </a:rPr>
              <a:t>Cristina </a:t>
            </a:r>
            <a:r>
              <a:rPr lang="en-US" sz="1800" dirty="0" err="1" smtClean="0">
                <a:cs typeface="+mn-cs"/>
              </a:rPr>
              <a:t>Nicolau</a:t>
            </a:r>
            <a:r>
              <a:rPr lang="en-US" sz="1800" dirty="0">
                <a:cs typeface="+mn-cs"/>
              </a:rPr>
              <a:t> </a:t>
            </a:r>
            <a:r>
              <a:rPr lang="en-US" sz="1800" dirty="0" smtClean="0">
                <a:cs typeface="+mn-cs"/>
              </a:rPr>
              <a:t>- </a:t>
            </a:r>
            <a:r>
              <a:rPr lang="en-US" sz="1800" dirty="0"/>
              <a:t>Guidance Counselor (A-D,J-K,X,Y</a:t>
            </a:r>
            <a:r>
              <a:rPr lang="en-US" sz="1800" dirty="0" smtClean="0"/>
              <a:t>,Z)</a:t>
            </a:r>
            <a:endParaRPr lang="en-US" sz="1800" dirty="0"/>
          </a:p>
          <a:p>
            <a:pPr marL="0" indent="0" eaLnBrk="1" hangingPunct="1">
              <a:lnSpc>
                <a:spcPct val="90000"/>
              </a:lnSpc>
              <a:buFont typeface="Arial" charset="0"/>
              <a:buNone/>
              <a:defRPr/>
            </a:pPr>
            <a:endParaRPr lang="en-US" sz="1800" dirty="0">
              <a:cs typeface="+mn-cs"/>
            </a:endParaRPr>
          </a:p>
          <a:p>
            <a:pPr eaLnBrk="1" hangingPunct="1">
              <a:lnSpc>
                <a:spcPct val="90000"/>
              </a:lnSpc>
              <a:defRPr/>
            </a:pPr>
            <a:r>
              <a:rPr lang="en-US" sz="1800" dirty="0" smtClean="0">
                <a:cs typeface="+mn-cs"/>
              </a:rPr>
              <a:t>Paul </a:t>
            </a:r>
            <a:r>
              <a:rPr lang="en-US" sz="1800" dirty="0" err="1" smtClean="0">
                <a:cs typeface="+mn-cs"/>
              </a:rPr>
              <a:t>Scutti</a:t>
            </a:r>
            <a:r>
              <a:rPr lang="en-US" sz="1800" dirty="0" smtClean="0">
                <a:cs typeface="+mn-cs"/>
              </a:rPr>
              <a:t> - Guidance Counselor (M, R-T)</a:t>
            </a:r>
          </a:p>
          <a:p>
            <a:pPr eaLnBrk="1" hangingPunct="1">
              <a:lnSpc>
                <a:spcPct val="90000"/>
              </a:lnSpc>
              <a:defRPr/>
            </a:pPr>
            <a:endParaRPr lang="en-US" sz="1800" dirty="0" smtClean="0">
              <a:cs typeface="+mn-cs"/>
            </a:endParaRPr>
          </a:p>
          <a:p>
            <a:pPr eaLnBrk="1" hangingPunct="1">
              <a:lnSpc>
                <a:spcPct val="90000"/>
              </a:lnSpc>
              <a:defRPr/>
            </a:pPr>
            <a:r>
              <a:rPr lang="en-US" sz="1800" dirty="0" smtClean="0">
                <a:cs typeface="+mn-cs"/>
              </a:rPr>
              <a:t>Darlene </a:t>
            </a:r>
            <a:r>
              <a:rPr lang="en-US" sz="1800" dirty="0" err="1" smtClean="0">
                <a:cs typeface="+mn-cs"/>
              </a:rPr>
              <a:t>Capobianco</a:t>
            </a:r>
            <a:r>
              <a:rPr lang="en-US" sz="1800" dirty="0" smtClean="0">
                <a:cs typeface="+mn-cs"/>
              </a:rPr>
              <a:t> - Secretary</a:t>
            </a:r>
          </a:p>
          <a:p>
            <a:pPr eaLnBrk="1" hangingPunct="1">
              <a:lnSpc>
                <a:spcPct val="90000"/>
              </a:lnSpc>
              <a:defRPr/>
            </a:pPr>
            <a:endParaRPr lang="en-US" sz="1800" dirty="0" smtClean="0">
              <a:cs typeface="+mn-cs"/>
            </a:endParaRPr>
          </a:p>
          <a:p>
            <a:pPr eaLnBrk="1" hangingPunct="1">
              <a:lnSpc>
                <a:spcPct val="90000"/>
              </a:lnSpc>
              <a:defRPr/>
            </a:pPr>
            <a:r>
              <a:rPr lang="en-US" sz="1800" dirty="0" smtClean="0">
                <a:cs typeface="+mn-cs"/>
              </a:rPr>
              <a:t>Joy Mariano - Secretary</a:t>
            </a:r>
          </a:p>
          <a:p>
            <a:pPr eaLnBrk="1" hangingPunct="1">
              <a:lnSpc>
                <a:spcPct val="90000"/>
              </a:lnSpc>
              <a:buFont typeface="Arial" charset="0"/>
              <a:buNone/>
              <a:defRPr/>
            </a:pPr>
            <a:r>
              <a:rPr lang="en-US" sz="2800" dirty="0" smtClean="0">
                <a:cs typeface="+mn-cs"/>
              </a:rPr>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pPr eaLnBrk="1" hangingPunct="1"/>
            <a:r>
              <a:rPr lang="en-US" altLang="en-US"/>
              <a:t>QUESTIONS?</a:t>
            </a:r>
          </a:p>
        </p:txBody>
      </p:sp>
      <p:sp>
        <p:nvSpPr>
          <p:cNvPr id="55298" name="Rectangle 3"/>
          <p:cNvSpPr>
            <a:spLocks noGrp="1" noChangeArrowheads="1"/>
          </p:cNvSpPr>
          <p:nvPr>
            <p:ph type="body" idx="1"/>
          </p:nvPr>
        </p:nvSpPr>
        <p:spPr/>
        <p:txBody>
          <a:bodyPr/>
          <a:lstStyle/>
          <a:p>
            <a:pPr algn="ctr" eaLnBrk="1" hangingPunct="1"/>
            <a:endParaRPr lang="en-US" altLang="en-US"/>
          </a:p>
          <a:p>
            <a:pPr eaLnBrk="1" hangingPunct="1"/>
            <a:r>
              <a:rPr lang="en-US" altLang="en-US"/>
              <a:t>Contact your guidance counselor</a:t>
            </a:r>
          </a:p>
          <a:p>
            <a:pPr eaLnBrk="1" hangingPunct="1"/>
            <a:r>
              <a:rPr lang="en-US" altLang="en-US"/>
              <a:t>Call and make an appointment to come in to meet with the guidance counselor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en-US" altLang="en-US" u="sng"/>
              <a:t>Requirements</a:t>
            </a:r>
            <a:endParaRPr lang="en-US" altLang="en-US"/>
          </a:p>
        </p:txBody>
      </p:sp>
      <p:sp>
        <p:nvSpPr>
          <p:cNvPr id="19458" name="Rectangle 3"/>
          <p:cNvSpPr>
            <a:spLocks noGrp="1" noChangeArrowheads="1"/>
          </p:cNvSpPr>
          <p:nvPr>
            <p:ph type="body" idx="1"/>
          </p:nvPr>
        </p:nvSpPr>
        <p:spPr/>
        <p:txBody>
          <a:bodyPr/>
          <a:lstStyle/>
          <a:p>
            <a:pPr eaLnBrk="1" hangingPunct="1"/>
            <a:endParaRPr lang="en-US" altLang="en-US"/>
          </a:p>
          <a:p>
            <a:pPr eaLnBrk="1" hangingPunct="1"/>
            <a:r>
              <a:rPr lang="en-US" altLang="en-US"/>
              <a:t>Every student is required to take four years or 20 credits of English.</a:t>
            </a:r>
          </a:p>
          <a:p>
            <a:pPr eaLnBrk="1" hangingPunct="1"/>
            <a:r>
              <a:rPr lang="en-US" altLang="en-US"/>
              <a:t>Beginning with the class of 2020 all students must take the PARCC ELA 9, 10 &amp; 11  </a:t>
            </a:r>
          </a:p>
          <a:p>
            <a:pPr eaLnBrk="1" hangingPunct="1"/>
            <a:r>
              <a:rPr lang="en-US" altLang="en-US"/>
              <a:t>Beginning with the class of 2021, take all assessments and pass the PARCC ELA 10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pPr eaLnBrk="1" hangingPunct="1"/>
            <a:r>
              <a:rPr lang="en-US" altLang="en-US" u="sng"/>
              <a:t>Sequence of required courses</a:t>
            </a:r>
            <a:endParaRPr lang="en-US" altLang="en-US"/>
          </a:p>
        </p:txBody>
      </p:sp>
      <p:graphicFrame>
        <p:nvGraphicFramePr>
          <p:cNvPr id="1108" name="Group 84"/>
          <p:cNvGraphicFramePr>
            <a:graphicFrameLocks noGrp="1"/>
          </p:cNvGraphicFramePr>
          <p:nvPr>
            <p:ph type="tbl" idx="1"/>
          </p:nvPr>
        </p:nvGraphicFramePr>
        <p:xfrm>
          <a:off x="457200" y="1828800"/>
          <a:ext cx="8305800" cy="4232275"/>
        </p:xfrm>
        <a:graphic>
          <a:graphicData uri="http://schemas.openxmlformats.org/drawingml/2006/table">
            <a:tbl>
              <a:tblPr/>
              <a:tblGrid>
                <a:gridCol w="2076450"/>
                <a:gridCol w="2076450"/>
                <a:gridCol w="2076450"/>
                <a:gridCol w="2076450"/>
              </a:tblGrid>
              <a:tr h="852488">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1" i="0" u="sng" strike="noStrike" cap="none" normalizeH="0" baseline="0">
                          <a:ln>
                            <a:noFill/>
                          </a:ln>
                          <a:solidFill>
                            <a:schemeClr val="tx1"/>
                          </a:solidFill>
                          <a:effectLst/>
                          <a:latin typeface="Arial" charset="0"/>
                          <a:ea typeface="ＭＳ Ｐゴシック" charset="-128"/>
                        </a:rPr>
                        <a:t>9th grade</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sng" strike="noStrike" cap="none" normalizeH="0" baseline="0">
                          <a:ln>
                            <a:noFill/>
                          </a:ln>
                          <a:solidFill>
                            <a:schemeClr val="tx1"/>
                          </a:solidFill>
                          <a:effectLst/>
                          <a:latin typeface="Arial" charset="0"/>
                          <a:ea typeface="ＭＳ Ｐゴシック" charset="-128"/>
                        </a:rPr>
                        <a:t>10th grade</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sng" strike="noStrike" cap="none" normalizeH="0" baseline="0">
                          <a:ln>
                            <a:noFill/>
                          </a:ln>
                          <a:solidFill>
                            <a:schemeClr val="tx1"/>
                          </a:solidFill>
                          <a:effectLst/>
                          <a:latin typeface="Arial" charset="0"/>
                          <a:ea typeface="ＭＳ Ｐゴシック" charset="-128"/>
                        </a:rPr>
                        <a:t>11th grade</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sng" strike="noStrike" cap="none" normalizeH="0" baseline="0">
                          <a:ln>
                            <a:noFill/>
                          </a:ln>
                          <a:solidFill>
                            <a:schemeClr val="tx1"/>
                          </a:solidFill>
                          <a:effectLst/>
                          <a:latin typeface="Arial" charset="0"/>
                          <a:ea typeface="ＭＳ Ｐゴシック" charset="-128"/>
                        </a:rPr>
                        <a:t>12th grade</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58913">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English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100 107</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charset="0"/>
                        <a:ea typeface="ＭＳ Ｐゴシック" charset="-128"/>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English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200 207</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English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300 307</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English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400 407</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20875">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Honors English 100</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Honors English 200</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Honors English 300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AP English Language</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Honors English 400 AP English Lit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AP English Language</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50"/>
          <p:cNvSpPr>
            <a:spLocks noGrp="1" noChangeArrowheads="1"/>
          </p:cNvSpPr>
          <p:nvPr>
            <p:ph type="title"/>
          </p:nvPr>
        </p:nvSpPr>
        <p:spPr/>
        <p:txBody>
          <a:bodyPr/>
          <a:lstStyle/>
          <a:p>
            <a:pPr eaLnBrk="1" hangingPunct="1"/>
            <a:r>
              <a:rPr lang="en-US" altLang="en-US" u="sng"/>
              <a:t>Electives</a:t>
            </a:r>
            <a:endParaRPr lang="en-US" altLang="en-US"/>
          </a:p>
        </p:txBody>
      </p:sp>
      <p:sp>
        <p:nvSpPr>
          <p:cNvPr id="22530" name="Rectangle 108"/>
          <p:cNvSpPr>
            <a:spLocks noChangeArrowheads="1"/>
          </p:cNvSpPr>
          <p:nvPr/>
        </p:nvSpPr>
        <p:spPr bwMode="auto">
          <a:xfrm>
            <a:off x="6667500" y="1724025"/>
            <a:ext cx="18415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spcBef>
                <a:spcPct val="20000"/>
              </a:spcBef>
              <a:buFont typeface="Wingdings" charset="2"/>
              <a:buNone/>
            </a:pPr>
            <a:endParaRPr lang="en-US" altLang="en-US" sz="2800" b="1">
              <a:latin typeface="Times New Roman" charset="0"/>
            </a:endParaRPr>
          </a:p>
        </p:txBody>
      </p:sp>
      <p:sp>
        <p:nvSpPr>
          <p:cNvPr id="22531" name="Rectangle 111"/>
          <p:cNvSpPr>
            <a:spLocks noGrp="1" noChangeArrowheads="1"/>
          </p:cNvSpPr>
          <p:nvPr>
            <p:ph type="body" idx="1"/>
          </p:nvPr>
        </p:nvSpPr>
        <p:spPr/>
        <p:txBody>
          <a:bodyPr/>
          <a:lstStyle/>
          <a:p>
            <a:pPr marL="0" indent="0" eaLnBrk="1" hangingPunct="1">
              <a:buFont typeface="Arial" charset="0"/>
              <a:buNone/>
              <a:defRPr/>
            </a:pPr>
            <a:r>
              <a:rPr lang="en-US" sz="2400" dirty="0"/>
              <a:t>		</a:t>
            </a:r>
          </a:p>
          <a:p>
            <a:pPr eaLnBrk="1" hangingPunct="1">
              <a:defRPr/>
            </a:pPr>
            <a:r>
              <a:rPr lang="en-US" sz="2400" dirty="0" smtClean="0"/>
              <a:t>Journalism</a:t>
            </a:r>
            <a:r>
              <a:rPr lang="en-US" sz="2400" dirty="0"/>
              <a:t>	</a:t>
            </a:r>
            <a:r>
              <a:rPr lang="en-US" sz="2800" dirty="0"/>
              <a:t>	</a:t>
            </a:r>
          </a:p>
          <a:p>
            <a:pPr eaLnBrk="1" hangingPunct="1">
              <a:defRPr/>
            </a:pPr>
            <a:r>
              <a:rPr lang="en-US" sz="2400" dirty="0"/>
              <a:t>Public Speaking</a:t>
            </a:r>
          </a:p>
          <a:p>
            <a:pPr eaLnBrk="1" hangingPunct="1">
              <a:defRPr/>
            </a:pPr>
            <a:r>
              <a:rPr lang="en-US" sz="2400" dirty="0" smtClean="0"/>
              <a:t>Science Fiction and Fantasy </a:t>
            </a:r>
            <a:r>
              <a:rPr lang="en-US" sz="2400" dirty="0"/>
              <a:t>	</a:t>
            </a:r>
            <a:r>
              <a:rPr lang="en-US" sz="2800" dirty="0"/>
              <a:t>			</a:t>
            </a:r>
          </a:p>
          <a:p>
            <a:pPr eaLnBrk="1" hangingPunct="1">
              <a:defRPr/>
            </a:pPr>
            <a:r>
              <a:rPr lang="en-US" sz="2400" dirty="0" smtClean="0"/>
              <a:t>Film and Literature</a:t>
            </a:r>
          </a:p>
          <a:p>
            <a:pPr eaLnBrk="1" hangingPunct="1">
              <a:defRPr/>
            </a:pPr>
            <a:r>
              <a:rPr lang="en-US" sz="2400" dirty="0" smtClean="0"/>
              <a:t>Sports and Literature</a:t>
            </a:r>
          </a:p>
          <a:p>
            <a:pPr eaLnBrk="1" hangingPunct="1">
              <a:defRPr/>
            </a:pPr>
            <a:r>
              <a:rPr lang="en-US" sz="2400" dirty="0" smtClean="0"/>
              <a:t>Honors </a:t>
            </a:r>
            <a:r>
              <a:rPr lang="en-US" sz="2400" dirty="0"/>
              <a:t>Humanities </a:t>
            </a:r>
            <a:r>
              <a:rPr lang="en-US" sz="2400" dirty="0" smtClean="0"/>
              <a:t>Seminar</a:t>
            </a:r>
          </a:p>
          <a:p>
            <a:pPr eaLnBrk="1" hangingPunct="1">
              <a:defRPr/>
            </a:pPr>
            <a:r>
              <a:rPr lang="en-US" sz="2400" dirty="0" smtClean="0"/>
              <a:t>Writing for College</a:t>
            </a:r>
          </a:p>
          <a:p>
            <a:pPr eaLnBrk="1" hangingPunct="1">
              <a:defRPr/>
            </a:pPr>
            <a:r>
              <a:rPr lang="en-US" sz="2400" dirty="0" smtClean="0"/>
              <a:t>Theater</a:t>
            </a:r>
            <a:endParaRPr lang="en-US" sz="2400" dirty="0"/>
          </a:p>
          <a:p>
            <a:pPr eaLnBrk="1" hangingPunct="1">
              <a:buFont typeface="Arial" charset="0"/>
              <a:buNone/>
              <a:defRPr/>
            </a:pPr>
            <a:r>
              <a:rPr lang="en-US" sz="2800"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5"/>
          <p:cNvSpPr>
            <a:spLocks noGrp="1" noChangeArrowheads="1"/>
          </p:cNvSpPr>
          <p:nvPr>
            <p:ph type="title"/>
          </p:nvPr>
        </p:nvSpPr>
        <p:spPr/>
        <p:txBody>
          <a:bodyPr/>
          <a:lstStyle/>
          <a:p>
            <a:pPr eaLnBrk="1" hangingPunct="1"/>
            <a:r>
              <a:rPr lang="en-US" altLang="en-US"/>
              <a:t>Mathematics </a:t>
            </a:r>
            <a:br>
              <a:rPr lang="en-US" altLang="en-US"/>
            </a:br>
            <a:r>
              <a:rPr lang="en-US" altLang="en-US"/>
              <a:t>Mrs. Schmeding, Supervisor</a:t>
            </a:r>
          </a:p>
        </p:txBody>
      </p:sp>
      <p:sp>
        <p:nvSpPr>
          <p:cNvPr id="23554" name="Rectangle 6"/>
          <p:cNvSpPr>
            <a:spLocks noGrp="1" noChangeArrowheads="1"/>
          </p:cNvSpPr>
          <p:nvPr>
            <p:ph type="body" idx="1"/>
          </p:nvPr>
        </p:nvSpPr>
        <p:spPr/>
        <p:txBody>
          <a:bodyPr/>
          <a:lstStyle/>
          <a:p>
            <a:pPr eaLnBrk="1" hangingPunct="1"/>
            <a:r>
              <a:rPr lang="en-US" altLang="en-US"/>
              <a:t>Goals:</a:t>
            </a:r>
          </a:p>
          <a:p>
            <a:pPr eaLnBrk="1" hangingPunct="1">
              <a:buFont typeface="Arial" charset="0"/>
              <a:buNone/>
            </a:pPr>
            <a:r>
              <a:rPr lang="en-US" altLang="en-US"/>
              <a:t>	- </a:t>
            </a:r>
            <a:r>
              <a:rPr lang="en-US" altLang="en-US" sz="2400"/>
              <a:t>Develop students</a:t>
            </a:r>
            <a:r>
              <a:rPr lang="ja-JP" altLang="en-US" sz="2400"/>
              <a:t>’</a:t>
            </a:r>
            <a:r>
              <a:rPr lang="en-US" altLang="ja-JP" sz="2400"/>
              <a:t> analytical, critical thinking, and</a:t>
            </a:r>
            <a:endParaRPr lang="en-US" altLang="ja-JP" sz="2800"/>
          </a:p>
          <a:p>
            <a:pPr eaLnBrk="1" hangingPunct="1">
              <a:buFont typeface="Arial" charset="0"/>
              <a:buNone/>
            </a:pPr>
            <a:r>
              <a:rPr lang="en-US" altLang="en-US" sz="2800"/>
              <a:t>	   </a:t>
            </a:r>
            <a:r>
              <a:rPr lang="en-US" altLang="en-US" sz="2400"/>
              <a:t>technological skills</a:t>
            </a:r>
          </a:p>
          <a:p>
            <a:pPr eaLnBrk="1" hangingPunct="1">
              <a:buFont typeface="Arial" charset="0"/>
              <a:buNone/>
            </a:pPr>
            <a:r>
              <a:rPr lang="en-US" altLang="en-US"/>
              <a:t>	- </a:t>
            </a:r>
            <a:r>
              <a:rPr lang="en-US" altLang="en-US" sz="2400"/>
              <a:t>Ensure students gain thorough competence in</a:t>
            </a:r>
          </a:p>
          <a:p>
            <a:pPr eaLnBrk="1" hangingPunct="1">
              <a:buFont typeface="Arial" charset="0"/>
              <a:buNone/>
            </a:pPr>
            <a:r>
              <a:rPr lang="en-US" altLang="en-US" sz="2400"/>
              <a:t>	   problem-solving, reasoning and proof, communications,</a:t>
            </a:r>
          </a:p>
          <a:p>
            <a:pPr eaLnBrk="1" hangingPunct="1">
              <a:buFont typeface="Arial" charset="0"/>
              <a:buNone/>
            </a:pPr>
            <a:r>
              <a:rPr lang="en-US" altLang="en-US" sz="2400"/>
              <a:t>	   connections and representation with regard to the </a:t>
            </a:r>
          </a:p>
          <a:p>
            <a:pPr eaLnBrk="1" hangingPunct="1">
              <a:buFont typeface="Arial" charset="0"/>
              <a:buNone/>
            </a:pPr>
            <a:r>
              <a:rPr lang="en-US" altLang="en-US" sz="2400"/>
              <a:t>	   mathematical content they are studying</a:t>
            </a:r>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en-US" altLang="en-US" u="sng"/>
              <a:t>Requirements</a:t>
            </a:r>
            <a:endParaRPr lang="en-US" altLang="en-US"/>
          </a:p>
        </p:txBody>
      </p:sp>
      <p:sp>
        <p:nvSpPr>
          <p:cNvPr id="24578" name="Rectangle 3"/>
          <p:cNvSpPr>
            <a:spLocks noGrp="1" noChangeArrowheads="1"/>
          </p:cNvSpPr>
          <p:nvPr>
            <p:ph type="body" idx="1"/>
          </p:nvPr>
        </p:nvSpPr>
        <p:spPr/>
        <p:txBody>
          <a:bodyPr/>
          <a:lstStyle/>
          <a:p>
            <a:pPr eaLnBrk="1" hangingPunct="1">
              <a:lnSpc>
                <a:spcPct val="90000"/>
              </a:lnSpc>
              <a:buFont typeface="Arial" charset="0"/>
              <a:buNone/>
            </a:pPr>
            <a:endParaRPr lang="en-US" altLang="en-US"/>
          </a:p>
          <a:p>
            <a:pPr eaLnBrk="1" hangingPunct="1">
              <a:lnSpc>
                <a:spcPct val="90000"/>
              </a:lnSpc>
            </a:pPr>
            <a:r>
              <a:rPr lang="en-US" altLang="en-US"/>
              <a:t>Every student is required to take four years or 20 credits of math.</a:t>
            </a:r>
          </a:p>
          <a:p>
            <a:pPr eaLnBrk="1" hangingPunct="1">
              <a:lnSpc>
                <a:spcPct val="90000"/>
              </a:lnSpc>
            </a:pPr>
            <a:r>
              <a:rPr lang="en-US" altLang="en-US"/>
              <a:t>Beginning with the class of 2020, every student is required to take the PARCC assessments for Algebra 1, Geometry and Algebra 2 </a:t>
            </a:r>
          </a:p>
          <a:p>
            <a:pPr eaLnBrk="1" hangingPunct="1">
              <a:lnSpc>
                <a:spcPct val="90000"/>
              </a:lnSpc>
            </a:pPr>
            <a:r>
              <a:rPr lang="en-US" altLang="en-US"/>
              <a:t>Beginning with the class of 2021, take all PARCC assessments and pass Algebra 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eaLnBrk="1" hangingPunct="1"/>
            <a:r>
              <a:rPr lang="en-US" altLang="en-US" u="sng"/>
              <a:t>Sequence of required courses</a:t>
            </a:r>
            <a:br>
              <a:rPr lang="en-US" altLang="en-US" u="sng"/>
            </a:br>
            <a:r>
              <a:rPr lang="en-US" altLang="en-US" sz="2000"/>
              <a:t>(Read sequence from left to right)</a:t>
            </a:r>
            <a:endParaRPr lang="en-US" altLang="en-US"/>
          </a:p>
        </p:txBody>
      </p:sp>
      <p:graphicFrame>
        <p:nvGraphicFramePr>
          <p:cNvPr id="13525" name="Group 213"/>
          <p:cNvGraphicFramePr>
            <a:graphicFrameLocks noGrp="1"/>
          </p:cNvGraphicFramePr>
          <p:nvPr>
            <p:ph type="tbl" idx="1"/>
          </p:nvPr>
        </p:nvGraphicFramePr>
        <p:xfrm>
          <a:off x="685800" y="1981200"/>
          <a:ext cx="7924800" cy="3276600"/>
        </p:xfrm>
        <a:graphic>
          <a:graphicData uri="http://schemas.openxmlformats.org/drawingml/2006/table">
            <a:tbl>
              <a:tblPr/>
              <a:tblGrid>
                <a:gridCol w="1981200"/>
                <a:gridCol w="1981200"/>
                <a:gridCol w="1981200"/>
                <a:gridCol w="1981200"/>
              </a:tblGrid>
              <a:tr h="911225">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Algebra I</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charset="0"/>
                        <a:ea typeface="ＭＳ Ｐゴシック" charset="-128"/>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Geometry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charset="0"/>
                        <a:ea typeface="ＭＳ Ｐゴシック" charset="-128"/>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Algebra II</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charset="0"/>
                        <a:ea typeface="ＭＳ Ｐゴシック" charset="-128"/>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Pre Cal or College Math</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Geometry</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Algebra II</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Pre Cal or College Math</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Pre Cal or College Math</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1525">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Honors Geometry</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Honors Algebra II</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Honors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Pre Cal</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Honors Cal or AP Cal</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9138">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Math 107</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Math 207</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Math 307</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120000"/>
                        <a:buFont typeface="Arial" charset="0"/>
                        <a:defRPr sz="2800">
                          <a:solidFill>
                            <a:schemeClr val="tx1"/>
                          </a:solidFill>
                          <a:latin typeface="Arial" charset="0"/>
                          <a:ea typeface="ＭＳ Ｐゴシック" charset="-128"/>
                        </a:defRPr>
                      </a:lvl1pPr>
                      <a:lvl2pPr marL="742950" indent="-285750">
                        <a:spcBef>
                          <a:spcPct val="20000"/>
                        </a:spcBef>
                        <a:buClr>
                          <a:schemeClr val="accent2"/>
                        </a:buClr>
                        <a:buFont typeface="Wingdings" charset="2"/>
                        <a:defRPr sz="2400">
                          <a:solidFill>
                            <a:schemeClr val="tx1"/>
                          </a:solidFill>
                          <a:latin typeface="Arial" charset="0"/>
                          <a:ea typeface="ＭＳ Ｐゴシック" charset="-128"/>
                        </a:defRPr>
                      </a:lvl2pPr>
                      <a:lvl3pPr marL="1143000" indent="-228600">
                        <a:spcBef>
                          <a:spcPct val="20000"/>
                        </a:spcBef>
                        <a:buClr>
                          <a:schemeClr val="folHlink"/>
                        </a:buClr>
                        <a:buFont typeface="Arial" charset="0"/>
                        <a:defRPr sz="2000">
                          <a:solidFill>
                            <a:schemeClr val="tx1"/>
                          </a:solidFill>
                          <a:latin typeface="Arial" charset="0"/>
                          <a:ea typeface="ＭＳ Ｐゴシック" charset="-128"/>
                        </a:defRPr>
                      </a:lvl3pPr>
                      <a:lvl4pPr marL="1600200" indent="-228600">
                        <a:spcBef>
                          <a:spcPct val="20000"/>
                        </a:spcBef>
                        <a:buClr>
                          <a:schemeClr val="accent2"/>
                        </a:buClr>
                        <a:buFont typeface="Wingdings" charset="2"/>
                        <a:defRPr>
                          <a:solidFill>
                            <a:schemeClr val="tx1"/>
                          </a:solidFill>
                          <a:latin typeface="Arial" charset="0"/>
                          <a:ea typeface="ＭＳ Ｐゴシック" charset="-128"/>
                        </a:defRPr>
                      </a:lvl4pPr>
                      <a:lvl5pPr marL="2057400" indent="-228600">
                        <a:spcBef>
                          <a:spcPct val="20000"/>
                        </a:spcBef>
                        <a:buClr>
                          <a:schemeClr val="folHlink"/>
                        </a:buClr>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Font typeface="Arial" charset="0"/>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charset="0"/>
                          <a:ea typeface="ＭＳ Ｐゴシック" charset="-128"/>
                        </a:rPr>
                        <a:t>Math 407</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theme/theme1.xml><?xml version="1.0" encoding="utf-8"?>
<a:theme xmlns:a="http://schemas.openxmlformats.org/drawingml/2006/main" name="Candybar">
  <a:themeElements>
    <a:clrScheme name="Candybar 3">
      <a:dk1>
        <a:srgbClr val="000000"/>
      </a:dk1>
      <a:lt1>
        <a:srgbClr val="FFFFFF"/>
      </a:lt1>
      <a:dk2>
        <a:srgbClr val="FFFFFF"/>
      </a:dk2>
      <a:lt2>
        <a:srgbClr val="000000"/>
      </a:lt2>
      <a:accent1>
        <a:srgbClr val="5B87F2"/>
      </a:accent1>
      <a:accent2>
        <a:srgbClr val="555555"/>
      </a:accent2>
      <a:accent3>
        <a:srgbClr val="FFFFFF"/>
      </a:accent3>
      <a:accent4>
        <a:srgbClr val="000000"/>
      </a:accent4>
      <a:accent5>
        <a:srgbClr val="B5C3F7"/>
      </a:accent5>
      <a:accent6>
        <a:srgbClr val="4C4C4C"/>
      </a:accent6>
      <a:hlink>
        <a:srgbClr val="5DA31E"/>
      </a:hlink>
      <a:folHlink>
        <a:srgbClr val="BAD41A"/>
      </a:folHlink>
    </a:clrScheme>
    <a:fontScheme name="Candybar">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Candybar 1">
        <a:dk1>
          <a:srgbClr val="000000"/>
        </a:dk1>
        <a:lt1>
          <a:srgbClr val="FFFFFF"/>
        </a:lt1>
        <a:dk2>
          <a:srgbClr val="003366"/>
        </a:dk2>
        <a:lt2>
          <a:srgbClr val="AAAAAA"/>
        </a:lt2>
        <a:accent1>
          <a:srgbClr val="EEEEEE"/>
        </a:accent1>
        <a:accent2>
          <a:srgbClr val="003366"/>
        </a:accent2>
        <a:accent3>
          <a:srgbClr val="FFFFFF"/>
        </a:accent3>
        <a:accent4>
          <a:srgbClr val="000000"/>
        </a:accent4>
        <a:accent5>
          <a:srgbClr val="F5F5F5"/>
        </a:accent5>
        <a:accent6>
          <a:srgbClr val="002D5C"/>
        </a:accent6>
        <a:hlink>
          <a:srgbClr val="5B87F2"/>
        </a:hlink>
        <a:folHlink>
          <a:srgbClr val="ED181E"/>
        </a:folHlink>
      </a:clrScheme>
      <a:clrMap bg1="lt1" tx1="dk1" bg2="lt2" tx2="dk2" accent1="accent1" accent2="accent2" accent3="accent3" accent4="accent4" accent5="accent5" accent6="accent6" hlink="hlink" folHlink="folHlink"/>
    </a:extraClrScheme>
    <a:extraClrScheme>
      <a:clrScheme name="Candybar 2">
        <a:dk1>
          <a:srgbClr val="000000"/>
        </a:dk1>
        <a:lt1>
          <a:srgbClr val="FFFFFF"/>
        </a:lt1>
        <a:dk2>
          <a:srgbClr val="FFFFFF"/>
        </a:dk2>
        <a:lt2>
          <a:srgbClr val="888888"/>
        </a:lt2>
        <a:accent1>
          <a:srgbClr val="BAD41A"/>
        </a:accent1>
        <a:accent2>
          <a:srgbClr val="8154D1"/>
        </a:accent2>
        <a:accent3>
          <a:srgbClr val="FFFFFF"/>
        </a:accent3>
        <a:accent4>
          <a:srgbClr val="000000"/>
        </a:accent4>
        <a:accent5>
          <a:srgbClr val="D9E6AB"/>
        </a:accent5>
        <a:accent6>
          <a:srgbClr val="744BBD"/>
        </a:accent6>
        <a:hlink>
          <a:srgbClr val="5DA31E"/>
        </a:hlink>
        <a:folHlink>
          <a:srgbClr val="FFCC18"/>
        </a:folHlink>
      </a:clrScheme>
      <a:clrMap bg1="lt1" tx1="dk1" bg2="lt2" tx2="dk2" accent1="accent1" accent2="accent2" accent3="accent3" accent4="accent4" accent5="accent5" accent6="accent6" hlink="hlink" folHlink="folHlink"/>
    </a:extraClrScheme>
    <a:extraClrScheme>
      <a:clrScheme name="Candybar 3">
        <a:dk1>
          <a:srgbClr val="000000"/>
        </a:dk1>
        <a:lt1>
          <a:srgbClr val="FFFFFF"/>
        </a:lt1>
        <a:dk2>
          <a:srgbClr val="FFFFFF"/>
        </a:dk2>
        <a:lt2>
          <a:srgbClr val="000000"/>
        </a:lt2>
        <a:accent1>
          <a:srgbClr val="5B87F2"/>
        </a:accent1>
        <a:accent2>
          <a:srgbClr val="555555"/>
        </a:accent2>
        <a:accent3>
          <a:srgbClr val="FFFFFF"/>
        </a:accent3>
        <a:accent4>
          <a:srgbClr val="000000"/>
        </a:accent4>
        <a:accent5>
          <a:srgbClr val="B5C3F7"/>
        </a:accent5>
        <a:accent6>
          <a:srgbClr val="4C4C4C"/>
        </a:accent6>
        <a:hlink>
          <a:srgbClr val="5DA31E"/>
        </a:hlink>
        <a:folHlink>
          <a:srgbClr val="BAD41A"/>
        </a:folHlink>
      </a:clrScheme>
      <a:clrMap bg1="lt1" tx1="dk1" bg2="lt2" tx2="dk2" accent1="accent1" accent2="accent2" accent3="accent3" accent4="accent4" accent5="accent5" accent6="accent6" hlink="hlink" folHlink="folHlink"/>
    </a:extraClrScheme>
    <a:extraClrScheme>
      <a:clrScheme name="Candybar 4">
        <a:dk1>
          <a:srgbClr val="000000"/>
        </a:dk1>
        <a:lt1>
          <a:srgbClr val="FFFFFF"/>
        </a:lt1>
        <a:dk2>
          <a:srgbClr val="FFFFFF"/>
        </a:dk2>
        <a:lt2>
          <a:srgbClr val="000000"/>
        </a:lt2>
        <a:accent1>
          <a:srgbClr val="FFA8A8"/>
        </a:accent1>
        <a:accent2>
          <a:srgbClr val="FFCC18"/>
        </a:accent2>
        <a:accent3>
          <a:srgbClr val="FFFFFF"/>
        </a:accent3>
        <a:accent4>
          <a:srgbClr val="000000"/>
        </a:accent4>
        <a:accent5>
          <a:srgbClr val="FFD1D1"/>
        </a:accent5>
        <a:accent6>
          <a:srgbClr val="E7B915"/>
        </a:accent6>
        <a:hlink>
          <a:srgbClr val="6876E7"/>
        </a:hlink>
        <a:folHlink>
          <a:srgbClr val="ED181E"/>
        </a:folHlink>
      </a:clrScheme>
      <a:clrMap bg1="lt1" tx1="dk1" bg2="lt2" tx2="dk2" accent1="accent1" accent2="accent2" accent3="accent3" accent4="accent4" accent5="accent5" accent6="accent6" hlink="hlink" folHlink="folHlink"/>
    </a:extraClrScheme>
    <a:extraClrScheme>
      <a:clrScheme name="Candybar 5">
        <a:dk1>
          <a:srgbClr val="000000"/>
        </a:dk1>
        <a:lt1>
          <a:srgbClr val="FFFFFF"/>
        </a:lt1>
        <a:dk2>
          <a:srgbClr val="FFFFFF"/>
        </a:dk2>
        <a:lt2>
          <a:srgbClr val="000000"/>
        </a:lt2>
        <a:accent1>
          <a:srgbClr val="E6E658"/>
        </a:accent1>
        <a:accent2>
          <a:srgbClr val="8CBC1C"/>
        </a:accent2>
        <a:accent3>
          <a:srgbClr val="FFFFFF"/>
        </a:accent3>
        <a:accent4>
          <a:srgbClr val="000000"/>
        </a:accent4>
        <a:accent5>
          <a:srgbClr val="F0F0B4"/>
        </a:accent5>
        <a:accent6>
          <a:srgbClr val="7EAA18"/>
        </a:accent6>
        <a:hlink>
          <a:srgbClr val="6876E7"/>
        </a:hlink>
        <a:folHlink>
          <a:srgbClr val="5FBD71"/>
        </a:folHlink>
      </a:clrScheme>
      <a:clrMap bg1="lt1" tx1="dk1" bg2="lt2" tx2="dk2" accent1="accent1" accent2="accent2" accent3="accent3" accent4="accent4" accent5="accent5" accent6="accent6" hlink="hlink" folHlink="folHlink"/>
    </a:extraClrScheme>
    <a:extraClrScheme>
      <a:clrScheme name="Candybar 6">
        <a:dk1>
          <a:srgbClr val="000000"/>
        </a:dk1>
        <a:lt1>
          <a:srgbClr val="FFFFFF"/>
        </a:lt1>
        <a:dk2>
          <a:srgbClr val="EBE3F8"/>
        </a:dk2>
        <a:lt2>
          <a:srgbClr val="000000"/>
        </a:lt2>
        <a:accent1>
          <a:srgbClr val="5918BB"/>
        </a:accent1>
        <a:accent2>
          <a:srgbClr val="8154D1"/>
        </a:accent2>
        <a:accent3>
          <a:srgbClr val="FFFFFF"/>
        </a:accent3>
        <a:accent4>
          <a:srgbClr val="000000"/>
        </a:accent4>
        <a:accent5>
          <a:srgbClr val="B5ABDA"/>
        </a:accent5>
        <a:accent6>
          <a:srgbClr val="744BBD"/>
        </a:accent6>
        <a:hlink>
          <a:srgbClr val="DC54AD"/>
        </a:hlink>
        <a:folHlink>
          <a:srgbClr val="BAD41A"/>
        </a:folHlink>
      </a:clrScheme>
      <a:clrMap bg1="lt1" tx1="dk1" bg2="lt2" tx2="dk2" accent1="accent1" accent2="accent2" accent3="accent3" accent4="accent4" accent5="accent5" accent6="accent6" hlink="hlink" folHlink="folHlink"/>
    </a:extraClrScheme>
    <a:extraClrScheme>
      <a:clrScheme name="Candybar 7">
        <a:dk1>
          <a:srgbClr val="000000"/>
        </a:dk1>
        <a:lt1>
          <a:srgbClr val="FFFFFF"/>
        </a:lt1>
        <a:dk2>
          <a:srgbClr val="EBE3F8"/>
        </a:dk2>
        <a:lt2>
          <a:srgbClr val="000000"/>
        </a:lt2>
        <a:accent1>
          <a:srgbClr val="FF7518"/>
        </a:accent1>
        <a:accent2>
          <a:srgbClr val="888888"/>
        </a:accent2>
        <a:accent3>
          <a:srgbClr val="FFFFFF"/>
        </a:accent3>
        <a:accent4>
          <a:srgbClr val="000000"/>
        </a:accent4>
        <a:accent5>
          <a:srgbClr val="FFBDAB"/>
        </a:accent5>
        <a:accent6>
          <a:srgbClr val="7B7B7B"/>
        </a:accent6>
        <a:hlink>
          <a:srgbClr val="8CBC1C"/>
        </a:hlink>
        <a:folHlink>
          <a:srgbClr val="FFCC1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2004:Templates:Presentations:Designs:Candybar</Template>
  <TotalTime>6842</TotalTime>
  <Words>1143</Words>
  <Application>Microsoft Macintosh PowerPoint</Application>
  <PresentationFormat>On-screen Show (4:3)</PresentationFormat>
  <Paragraphs>336</Paragraphs>
  <Slides>37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ＭＳ Ｐゴシック</vt:lpstr>
      <vt:lpstr>Wingdings</vt:lpstr>
      <vt:lpstr>Times New Roman</vt:lpstr>
      <vt:lpstr>ＭＳ Ｐゴシック</vt:lpstr>
      <vt:lpstr>Candybar</vt:lpstr>
      <vt:lpstr>    Rutherford High School Curriculum Night   January 26, 2016  Rutherford High School Auditorium 7 p.m.  </vt:lpstr>
      <vt:lpstr>PURPOSE</vt:lpstr>
      <vt:lpstr>English  Mr. Ersalesi, Supervisor</vt:lpstr>
      <vt:lpstr>Requirements</vt:lpstr>
      <vt:lpstr>Sequence of required courses</vt:lpstr>
      <vt:lpstr>Electives</vt:lpstr>
      <vt:lpstr>Mathematics  Mrs. Schmeding, Supervisor</vt:lpstr>
      <vt:lpstr>Requirements</vt:lpstr>
      <vt:lpstr>Sequence of required courses (Read sequence from left to right)</vt:lpstr>
      <vt:lpstr>Electives</vt:lpstr>
      <vt:lpstr>Physical Education  Mr. Frazier, Supervisor</vt:lpstr>
      <vt:lpstr>Requirements</vt:lpstr>
      <vt:lpstr>Sequence of required courses</vt:lpstr>
      <vt:lpstr>Science  Mrs. Schmeding, Supervisor</vt:lpstr>
      <vt:lpstr>Requirements</vt:lpstr>
      <vt:lpstr>Sequence of required courses (Read sequence from left to right)</vt:lpstr>
      <vt:lpstr>Electives</vt:lpstr>
      <vt:lpstr>Social Studies  Ms. Yoda, Supervisor</vt:lpstr>
      <vt:lpstr>Requirements</vt:lpstr>
      <vt:lpstr>Sequence of required courses</vt:lpstr>
      <vt:lpstr>Electives</vt:lpstr>
      <vt:lpstr>World Languages Ms. Yoda, Supervisor</vt:lpstr>
      <vt:lpstr>Requirements</vt:lpstr>
      <vt:lpstr>Sequence of courses (Read sequence from left to  right)</vt:lpstr>
      <vt:lpstr>Electives</vt:lpstr>
      <vt:lpstr>Electives</vt:lpstr>
      <vt:lpstr>Fine &amp; Performing Arts</vt:lpstr>
      <vt:lpstr>Practical Arts</vt:lpstr>
      <vt:lpstr>Requirements</vt:lpstr>
      <vt:lpstr>Course Selection Process</vt:lpstr>
      <vt:lpstr>Credit requirements for  grade level</vt:lpstr>
      <vt:lpstr>Graduation Requirements</vt:lpstr>
      <vt:lpstr> Alternate Requirements ending with the Class of 2020</vt:lpstr>
      <vt:lpstr>RESOURCES</vt:lpstr>
      <vt:lpstr>Contact Us  201-438-7675</vt:lpstr>
      <vt:lpstr>Guidance Department</vt:lpstr>
      <vt:lpstr>QUESTIONS?</vt:lpstr>
    </vt:vector>
  </TitlesOfParts>
  <Company>Cheryl Butler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Rutherford High School 8th Grade Parents’ Orientation Program</dc:title>
  <dc:creator>Cheryl Butler</dc:creator>
  <cp:lastModifiedBy>Microsoft Office User</cp:lastModifiedBy>
  <cp:revision>84</cp:revision>
  <cp:lastPrinted>2017-01-26T18:24:09Z</cp:lastPrinted>
  <dcterms:created xsi:type="dcterms:W3CDTF">2008-07-19T20:38:26Z</dcterms:created>
  <dcterms:modified xsi:type="dcterms:W3CDTF">2017-03-02T15:07:51Z</dcterms:modified>
</cp:coreProperties>
</file>